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818A66"/>
    <a:srgbClr val="CC99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049">
            <a:extLst>
              <a:ext uri="{FF2B5EF4-FFF2-40B4-BE49-F238E27FC236}">
                <a16:creationId xmlns:a16="http://schemas.microsoft.com/office/drawing/2014/main" id="{C68C1141-B1C2-4EDE-8EA6-C31D8029A8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9219" name="Rechteck 2050">
            <a:extLst>
              <a:ext uri="{FF2B5EF4-FFF2-40B4-BE49-F238E27FC236}">
                <a16:creationId xmlns:a16="http://schemas.microsoft.com/office/drawing/2014/main" id="{A1787169-D387-4E27-AEF0-A706B8A410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9220" name="Rechteck 2051">
            <a:extLst>
              <a:ext uri="{FF2B5EF4-FFF2-40B4-BE49-F238E27FC236}">
                <a16:creationId xmlns:a16="http://schemas.microsoft.com/office/drawing/2014/main" id="{F5F72A86-3199-4959-B798-17DCE0A12AB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A9A7A668-58EF-4061-96D8-A777AA3F53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hteck 2053">
            <a:extLst>
              <a:ext uri="{FF2B5EF4-FFF2-40B4-BE49-F238E27FC236}">
                <a16:creationId xmlns:a16="http://schemas.microsoft.com/office/drawing/2014/main" id="{30F7968C-5B71-4C4E-8B39-3EFB703C53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87B6D14F-2994-4F2D-B99B-274C1B41C6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390CD562-6FE1-4753-BAAC-63D50A85F53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DF113F8-CD53-4DB4-9136-2F00337F6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49722-5EEA-4868-97F1-A42C43A85F3A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E37A653-2CBC-4EC5-B1E2-017744601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A222FF3-B70F-40D6-9D85-FEA005027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6869B-5538-4487-A615-BEF1381795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02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08EE4E-9745-4D60-AB01-5E06FF578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5F47A-5BE3-4BBA-9D86-E8D2E8BF903F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06D8D2-0D3B-4FF1-B48D-794721BB3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761D1FE-E2F6-458C-AF0A-7F226C354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A1584-4CD0-476D-BF86-F62299239F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232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3437DFF-A3D9-46DD-8228-C8A5FFE11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5E8D3-FDE9-4DAF-9006-8E6EDB7B6439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F4A28F9-607C-4B33-98D0-AC2F8934C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DF6D296-305B-433F-9A84-431089A7C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F330-E83E-4BA2-ABCA-65AD843E18B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164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B650D56-44DA-45BF-8DE4-23A79E16D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938AB-936C-474C-A0AD-1E8BBD843A01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5CAB83-78F5-49D3-BEEF-E5CEC8AE4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A677609-29C1-45EF-83B7-B8BDD6630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9E983-D49A-49E0-A1B2-E0ED986DA0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909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B8488A4-1B95-41AE-B85D-F0EA0903F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3B74E-B1B4-45DF-A264-08B3D24DE287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534D2AB-F001-46D0-9A1F-399F64509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CD90B6D-EC48-4213-9D8D-5EAD27C64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58C67-BF08-4C51-A4E5-9735F15E02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952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34A183D-CF31-4D87-9166-4DE1A30AA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BEA37-C1F5-42A4-A734-FC569FFDE172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86C6FC-D51B-4CFB-99E2-953915EFB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DC709D7-063A-4D1C-AB1A-8F510D776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67ADC-915E-4E94-92FC-F715BF945B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126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C6F05D5-96B5-4CD7-B510-2C72A3A17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48E6C-1B06-4235-BC9E-69E390C1D898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F23B93-565F-4E39-B0D6-300050116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F9AC7F2-6AC5-40FC-968E-01478EBF2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C7743-0C6C-47BC-A7DA-7FFFB63F8A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23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3B4FD8-E42D-42A2-998E-CA4146C33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8C085-7C74-46C5-B526-43ECA01FDF9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92DA98-0CC6-481F-925F-636C6C7A6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C0D3C0-7FD9-4F20-AEE7-A5FC1B81E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21034-CC93-4AF2-8D09-5B6DFE76A43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96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EB2379-7790-4FF7-A865-FF53FAA67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791FC-0EFB-4409-8BA2-297E3B00EF13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625FF9D-F727-44B3-BB83-2E3DD6E83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DF1B28-C3C3-40CA-B8D0-A04B81EF3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B7711-D6E5-4B0D-8137-0298AC7737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924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54A503E2-42D7-44F7-B152-E32F3F88D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A861D767-DF83-4390-B6D8-E1F3CB7B9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BBBE9C24-2146-4761-AB41-48573A9A1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DBB1602-E0E8-45C3-8058-07753E1246D1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73602BAD-562C-44D2-8A81-1104E117C5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198E1489-9A06-432D-8B41-31DAA66158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F936FA-A2B4-45E6-BB61-2855B0AA184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wmf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5.wav"/><Relationship Id="rId7" Type="http://schemas.openxmlformats.org/officeDocument/2006/relationships/image" Target="../media/image1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6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0ED12C82-761D-4E33-B3B5-3F6E186ADC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Buchenwald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CC8A7378-6894-4D3C-BE3E-52E60FDAD1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2057400" lvl="4" indent="-22860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Präsentatione for la testo de professore miotki  de Alessandro Voigts ©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chen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D869940C-6E04-4FB5-AE98-BAF269B65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Säuger und Vögel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F2DEC17A-96E6-43AF-8F4B-8A0FFAC1C8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798638"/>
            <a:ext cx="472916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4098">
            <a:extLst>
              <a:ext uri="{FF2B5EF4-FFF2-40B4-BE49-F238E27FC236}">
                <a16:creationId xmlns:a16="http://schemas.microsoft.com/office/drawing/2014/main" id="{A2AAA822-4A6C-4AB9-BBA4-93D41178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411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Hohltaube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erbrechendes Gla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AA7475B7-15FE-47A0-A1AF-2CA33E3B4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Schnecken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893AC1F3-470E-4D3E-907B-A8185BC14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1488"/>
            <a:ext cx="166528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5122">
            <a:extLst>
              <a:ext uri="{FF2B5EF4-FFF2-40B4-BE49-F238E27FC236}">
                <a16:creationId xmlns:a16="http://schemas.microsoft.com/office/drawing/2014/main" id="{8BD1893D-8024-494F-9F4B-7E8BDDFE7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2209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große Schließmund- schnecke</a:t>
            </a:r>
          </a:p>
        </p:txBody>
      </p:sp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1520D36C-3CD1-4D3C-98E4-C6D6EE6DA30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790700"/>
            <a:ext cx="2984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D2147B84-14CB-4201-8F26-B4AFF2C2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133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Riemenschnecke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DEB45F23-9BFC-4EE9-8791-2BC7BEBC698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924300"/>
            <a:ext cx="247332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5126">
            <a:extLst>
              <a:ext uri="{FF2B5EF4-FFF2-40B4-BE49-F238E27FC236}">
                <a16:creationId xmlns:a16="http://schemas.microsoft.com/office/drawing/2014/main" id="{E050EDA3-755E-45F4-BC54-A8D448BBA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48200"/>
            <a:ext cx="350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schöne Landdeckelschnecke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rm 6144">
            <a:extLst>
              <a:ext uri="{FF2B5EF4-FFF2-40B4-BE49-F238E27FC236}">
                <a16:creationId xmlns:a16="http://schemas.microsoft.com/office/drawing/2014/main" id="{A542B163-BEC1-4EE8-A71D-2C1297B67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99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Käfer</a:t>
            </a:r>
          </a:p>
        </p:txBody>
      </p:sp>
      <p:pic>
        <p:nvPicPr>
          <p:cNvPr id="6146" name="Rechteck 6145">
            <a:extLst>
              <a:ext uri="{FF2B5EF4-FFF2-40B4-BE49-F238E27FC236}">
                <a16:creationId xmlns:a16="http://schemas.microsoft.com/office/drawing/2014/main" id="{C4F97A43-396D-4796-A168-1FC44EDEA16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30313"/>
            <a:ext cx="2811462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hteck 6146">
            <a:extLst>
              <a:ext uri="{FF2B5EF4-FFF2-40B4-BE49-F238E27FC236}">
                <a16:creationId xmlns:a16="http://schemas.microsoft.com/office/drawing/2014/main" id="{4E131430-CF64-40A0-9D19-F1CB2342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48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</a:rPr>
              <a:t>Alpenbockkäfer</a:t>
            </a:r>
          </a:p>
        </p:txBody>
      </p:sp>
      <p:pic>
        <p:nvPicPr>
          <p:cNvPr id="6148" name="Rechteck 6147">
            <a:extLst>
              <a:ext uri="{FF2B5EF4-FFF2-40B4-BE49-F238E27FC236}">
                <a16:creationId xmlns:a16="http://schemas.microsoft.com/office/drawing/2014/main" id="{1AFA8F14-5432-4AE5-9ECF-424FBDE8BA1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395413"/>
            <a:ext cx="13255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hteck 6148">
            <a:extLst>
              <a:ext uri="{FF2B5EF4-FFF2-40B4-BE49-F238E27FC236}">
                <a16:creationId xmlns:a16="http://schemas.microsoft.com/office/drawing/2014/main" id="{48529934-997A-4D6F-A128-3F7D6349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14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818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Goldlaufkäfer</a:t>
            </a:r>
          </a:p>
        </p:txBody>
      </p:sp>
      <p:pic>
        <p:nvPicPr>
          <p:cNvPr id="6150" name="Rechteck 6149">
            <a:extLst>
              <a:ext uri="{FF2B5EF4-FFF2-40B4-BE49-F238E27FC236}">
                <a16:creationId xmlns:a16="http://schemas.microsoft.com/office/drawing/2014/main" id="{9A7CF69F-38A7-4283-8FE9-2132F18E8463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609600"/>
            <a:ext cx="27479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hteck 6150">
            <a:extLst>
              <a:ext uri="{FF2B5EF4-FFF2-40B4-BE49-F238E27FC236}">
                <a16:creationId xmlns:a16="http://schemas.microsoft.com/office/drawing/2014/main" id="{0CDE9902-B3CC-4C64-B575-D17720935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038600"/>
            <a:ext cx="319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9900"/>
                </a:solidFill>
                <a:latin typeface="Times New Roman" panose="02020603050405020304" pitchFamily="18" charset="0"/>
              </a:rPr>
              <a:t>Lederlaufkäfer</a:t>
            </a:r>
          </a:p>
        </p:txBody>
      </p:sp>
      <p:pic>
        <p:nvPicPr>
          <p:cNvPr id="6152" name="Rechteck 6151">
            <a:extLst>
              <a:ext uri="{FF2B5EF4-FFF2-40B4-BE49-F238E27FC236}">
                <a16:creationId xmlns:a16="http://schemas.microsoft.com/office/drawing/2014/main" id="{C915669F-367C-4D25-AD99-D5FF769AFF67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4875213"/>
            <a:ext cx="1720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hteck 6152">
            <a:extLst>
              <a:ext uri="{FF2B5EF4-FFF2-40B4-BE49-F238E27FC236}">
                <a16:creationId xmlns:a16="http://schemas.microsoft.com/office/drawing/2014/main" id="{20A5E034-19E4-4559-AA63-3E77A9A25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CC"/>
                </a:solidFill>
                <a:latin typeface="Times New Roman" panose="02020603050405020304" pitchFamily="18" charset="0"/>
              </a:rPr>
              <a:t>Lilien- hähnchen</a:t>
            </a:r>
          </a:p>
        </p:txBody>
      </p:sp>
      <p:pic>
        <p:nvPicPr>
          <p:cNvPr id="6154" name="Rechteck 6153">
            <a:extLst>
              <a:ext uri="{FF2B5EF4-FFF2-40B4-BE49-F238E27FC236}">
                <a16:creationId xmlns:a16="http://schemas.microsoft.com/office/drawing/2014/main" id="{32B6FF02-E35D-4AD8-A651-595D41181832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4572000"/>
            <a:ext cx="1752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hteck 6154">
            <a:extLst>
              <a:ext uri="{FF2B5EF4-FFF2-40B4-BE49-F238E27FC236}">
                <a16:creationId xmlns:a16="http://schemas.microsoft.com/office/drawing/2014/main" id="{7D28D182-EAEA-43EA-9D43-BE8571F1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324600"/>
            <a:ext cx="289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993300"/>
                </a:solidFill>
                <a:latin typeface="Times New Roman" panose="02020603050405020304" pitchFamily="18" charset="0"/>
              </a:rPr>
              <a:t>Rotschildaaskäfer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erbrechendes Gla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7" grpId="0" autoUpdateAnimBg="0"/>
      <p:bldP spid="6149" grpId="0" autoUpdateAnimBg="0"/>
      <p:bldP spid="6151" grpId="0" autoUpdateAnimBg="0"/>
      <p:bldP spid="6153" grpId="0" autoUpdateAnimBg="0"/>
      <p:bldP spid="61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FF5BAB69-E33F-4190-B294-2F35AF4E3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übriges Kleingetier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96EBA42F-55C7-4596-991C-B45ADDF8273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814513"/>
            <a:ext cx="169386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hteck 7170">
            <a:extLst>
              <a:ext uri="{FF2B5EF4-FFF2-40B4-BE49-F238E27FC236}">
                <a16:creationId xmlns:a16="http://schemas.microsoft.com/office/drawing/2014/main" id="{F0D6B12F-FB67-4A08-A780-4D82EEE6B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818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Buchenblattlaus</a:t>
            </a:r>
          </a:p>
        </p:txBody>
      </p:sp>
      <p:pic>
        <p:nvPicPr>
          <p:cNvPr id="7172" name="Rechteck 7171">
            <a:extLst>
              <a:ext uri="{FF2B5EF4-FFF2-40B4-BE49-F238E27FC236}">
                <a16:creationId xmlns:a16="http://schemas.microsoft.com/office/drawing/2014/main" id="{B744BFC3-9F1F-4C66-8EBF-B0B96D8CB9D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719263"/>
            <a:ext cx="1695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hteck 7172">
            <a:extLst>
              <a:ext uri="{FF2B5EF4-FFF2-40B4-BE49-F238E27FC236}">
                <a16:creationId xmlns:a16="http://schemas.microsoft.com/office/drawing/2014/main" id="{671BDEF8-AC70-40A7-BB70-1E8400510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3429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818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Buchengallwespe</a:t>
            </a:r>
          </a:p>
        </p:txBody>
      </p:sp>
      <p:pic>
        <p:nvPicPr>
          <p:cNvPr id="7174" name="Rechteck 7173">
            <a:extLst>
              <a:ext uri="{FF2B5EF4-FFF2-40B4-BE49-F238E27FC236}">
                <a16:creationId xmlns:a16="http://schemas.microsoft.com/office/drawing/2014/main" id="{D969B100-2E39-44C9-9D67-F5D40788295F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1624013"/>
            <a:ext cx="35702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hteck 7174">
            <a:extLst>
              <a:ext uri="{FF2B5EF4-FFF2-40B4-BE49-F238E27FC236}">
                <a16:creationId xmlns:a16="http://schemas.microsoft.com/office/drawing/2014/main" id="{93FB4D10-ED4F-4AEB-A0CC-A172DBB74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267200"/>
            <a:ext cx="319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818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Buchenspinner</a:t>
            </a:r>
          </a:p>
        </p:txBody>
      </p:sp>
      <p:pic>
        <p:nvPicPr>
          <p:cNvPr id="7176" name="Rechteck 7175">
            <a:extLst>
              <a:ext uri="{FF2B5EF4-FFF2-40B4-BE49-F238E27FC236}">
                <a16:creationId xmlns:a16="http://schemas.microsoft.com/office/drawing/2014/main" id="{39EF05B4-3465-4409-BD6C-DE78084080FB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144963"/>
            <a:ext cx="26352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hteck 7176">
            <a:extLst>
              <a:ext uri="{FF2B5EF4-FFF2-40B4-BE49-F238E27FC236}">
                <a16:creationId xmlns:a16="http://schemas.microsoft.com/office/drawing/2014/main" id="{01F7E206-75FC-42B0-A979-5D5847FB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342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818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geränderter Saftkugler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  <p:bldP spid="71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3564F4FA-12AE-4D00-86E9-EDED633F7EE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6213"/>
            <a:ext cx="33607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hteck 8193">
            <a:extLst>
              <a:ext uri="{FF2B5EF4-FFF2-40B4-BE49-F238E27FC236}">
                <a16:creationId xmlns:a16="http://schemas.microsoft.com/office/drawing/2014/main" id="{7CBA100C-2352-4D71-AFB4-0E2ACF028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Landköcherfliege</a:t>
            </a:r>
          </a:p>
        </p:txBody>
      </p:sp>
      <p:pic>
        <p:nvPicPr>
          <p:cNvPr id="8195" name="Rechteck 8194">
            <a:extLst>
              <a:ext uri="{FF2B5EF4-FFF2-40B4-BE49-F238E27FC236}">
                <a16:creationId xmlns:a16="http://schemas.microsoft.com/office/drawing/2014/main" id="{BF3D44A5-0CFE-46CC-8B8C-59DC6B59A1E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773363"/>
            <a:ext cx="334168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hteck 8195">
            <a:extLst>
              <a:ext uri="{FF2B5EF4-FFF2-40B4-BE49-F238E27FC236}">
                <a16:creationId xmlns:a16="http://schemas.microsoft.com/office/drawing/2014/main" id="{B5B49FCA-E9F9-4379-B3C4-037C149A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48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Nagelfleck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wehrschuß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hteck 9216">
            <a:extLst>
              <a:ext uri="{FF2B5EF4-FFF2-40B4-BE49-F238E27FC236}">
                <a16:creationId xmlns:a16="http://schemas.microsoft.com/office/drawing/2014/main" id="{1A2E495E-CCF3-4AE7-81EB-F59E57BB3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80756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latin typeface="Amaze" charset="0"/>
              </a:rPr>
              <a:t>Das waren die Fauna - Präsentationen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latin typeface="Amaze" charset="0"/>
              </a:rPr>
              <a:t>Die gefährlichste Anschauung ist die, von dem , der die welt noch nicht angeschaut hat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-sn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63</Words>
  <Application>Microsoft Office PowerPoint</Application>
  <PresentationFormat>Bildschirmpräsentation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Amaze</vt:lpstr>
      <vt:lpstr>Leere Präsentation</vt:lpstr>
      <vt:lpstr>Buchenwald</vt:lpstr>
      <vt:lpstr>Säuger und Vögel</vt:lpstr>
      <vt:lpstr>Schnecken</vt:lpstr>
      <vt:lpstr>Käfer</vt:lpstr>
      <vt:lpstr>übriges Kleingetier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Buchenwald</dc:title>
  <dc:creator>Alexander Voigts</dc:creator>
  <cp:lastModifiedBy>Alexander Voigts</cp:lastModifiedBy>
  <cp:revision>4</cp:revision>
  <dcterms:created xsi:type="dcterms:W3CDTF">1995-06-17T23:31:02Z</dcterms:created>
  <dcterms:modified xsi:type="dcterms:W3CDTF">2017-10-22T08:40:27Z</dcterms:modified>
</cp:coreProperties>
</file>