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AFA8D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hteck 3073">
            <a:extLst>
              <a:ext uri="{FF2B5EF4-FFF2-40B4-BE49-F238E27FC236}">
                <a16:creationId xmlns:a16="http://schemas.microsoft.com/office/drawing/2014/main" id="{75A5937E-F54F-4EE9-B4EC-5CA85DC6D7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36867" name="Rechteck 3074">
            <a:extLst>
              <a:ext uri="{FF2B5EF4-FFF2-40B4-BE49-F238E27FC236}">
                <a16:creationId xmlns:a16="http://schemas.microsoft.com/office/drawing/2014/main" id="{44FC3373-D70B-4CF1-AC09-E1836ED6A1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36868" name="Rechteck 3075">
            <a:extLst>
              <a:ext uri="{FF2B5EF4-FFF2-40B4-BE49-F238E27FC236}">
                <a16:creationId xmlns:a16="http://schemas.microsoft.com/office/drawing/2014/main" id="{990D0EFD-9BA2-4DC1-AA40-2A83C5F7898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hteck 3076">
            <a:extLst>
              <a:ext uri="{FF2B5EF4-FFF2-40B4-BE49-F238E27FC236}">
                <a16:creationId xmlns:a16="http://schemas.microsoft.com/office/drawing/2014/main" id="{4E97CB05-710C-426E-982F-C74C290E0B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6870" name="Rechteck 3077">
            <a:extLst>
              <a:ext uri="{FF2B5EF4-FFF2-40B4-BE49-F238E27FC236}">
                <a16:creationId xmlns:a16="http://schemas.microsoft.com/office/drawing/2014/main" id="{6C525535-B87A-44E6-B6B6-09723AEC2B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3079" name="Rechteck 3078">
            <a:extLst>
              <a:ext uri="{FF2B5EF4-FFF2-40B4-BE49-F238E27FC236}">
                <a16:creationId xmlns:a16="http://schemas.microsoft.com/office/drawing/2014/main" id="{436F1F36-37A5-40BE-9807-D07AFF153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fld id="{109D5A6A-D8C5-419D-90D7-EBADBFB8067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39">
            <a:extLst>
              <a:ext uri="{FF2B5EF4-FFF2-40B4-BE49-F238E27FC236}">
                <a16:creationId xmlns:a16="http://schemas.microsoft.com/office/drawing/2014/main" id="{CAB98DD5-2749-47BD-9EBF-5320744A83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7" name="Gruppieren 40">
              <a:extLst>
                <a:ext uri="{FF2B5EF4-FFF2-40B4-BE49-F238E27FC236}">
                  <a16:creationId xmlns:a16="http://schemas.microsoft.com/office/drawing/2014/main" id="{B32257D6-E7A3-41BE-8AB5-FDB4367ABC5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9" name="Gerade Verbindung 42">
                <a:extLst>
                  <a:ext uri="{FF2B5EF4-FFF2-40B4-BE49-F238E27FC236}">
                    <a16:creationId xmlns:a16="http://schemas.microsoft.com/office/drawing/2014/main" id="{E61B892C-7837-49DC-933E-17749EE87D3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Gerade Verbindung 43">
                <a:extLst>
                  <a:ext uri="{FF2B5EF4-FFF2-40B4-BE49-F238E27FC236}">
                    <a16:creationId xmlns:a16="http://schemas.microsoft.com/office/drawing/2014/main" id="{4A4B1798-A656-44EE-9CC8-71B7E9F7313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Gerade Verbindung 44">
                <a:extLst>
                  <a:ext uri="{FF2B5EF4-FFF2-40B4-BE49-F238E27FC236}">
                    <a16:creationId xmlns:a16="http://schemas.microsoft.com/office/drawing/2014/main" id="{622164D3-EDE0-469E-A98E-229841934A3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Gerade Verbindung 45">
                <a:extLst>
                  <a:ext uri="{FF2B5EF4-FFF2-40B4-BE49-F238E27FC236}">
                    <a16:creationId xmlns:a16="http://schemas.microsoft.com/office/drawing/2014/main" id="{3154CFA7-124D-49EE-BB52-9D2E23EF155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Gerade Verbindung 46">
                <a:extLst>
                  <a:ext uri="{FF2B5EF4-FFF2-40B4-BE49-F238E27FC236}">
                    <a16:creationId xmlns:a16="http://schemas.microsoft.com/office/drawing/2014/main" id="{1969C14A-8C71-4683-8982-E5A03F16BCB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Gerade Verbindung 47">
                <a:extLst>
                  <a:ext uri="{FF2B5EF4-FFF2-40B4-BE49-F238E27FC236}">
                    <a16:creationId xmlns:a16="http://schemas.microsoft.com/office/drawing/2014/main" id="{615EEA58-9659-4AEA-A03A-A0D478D88E8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Gerade Verbindung 48">
                <a:extLst>
                  <a:ext uri="{FF2B5EF4-FFF2-40B4-BE49-F238E27FC236}">
                    <a16:creationId xmlns:a16="http://schemas.microsoft.com/office/drawing/2014/main" id="{AF8C8F29-B641-4214-A697-DAEC55C440A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Gerade Verbindung 49">
                <a:extLst>
                  <a:ext uri="{FF2B5EF4-FFF2-40B4-BE49-F238E27FC236}">
                    <a16:creationId xmlns:a16="http://schemas.microsoft.com/office/drawing/2014/main" id="{F8028255-E473-424A-85A8-16AE112A0BF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Gerade Verbindung 50">
                <a:extLst>
                  <a:ext uri="{FF2B5EF4-FFF2-40B4-BE49-F238E27FC236}">
                    <a16:creationId xmlns:a16="http://schemas.microsoft.com/office/drawing/2014/main" id="{914FA014-23D2-4D11-BA1E-0D3679FE69C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Gerade Verbindung 51">
                <a:extLst>
                  <a:ext uri="{FF2B5EF4-FFF2-40B4-BE49-F238E27FC236}">
                    <a16:creationId xmlns:a16="http://schemas.microsoft.com/office/drawing/2014/main" id="{4437F474-CCFE-4098-A235-322B4B8996F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Gerade Verbindung 52">
                <a:extLst>
                  <a:ext uri="{FF2B5EF4-FFF2-40B4-BE49-F238E27FC236}">
                    <a16:creationId xmlns:a16="http://schemas.microsoft.com/office/drawing/2014/main" id="{F43332F5-5485-415A-9855-ABDCBD46778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Gerade Verbindung 53">
                <a:extLst>
                  <a:ext uri="{FF2B5EF4-FFF2-40B4-BE49-F238E27FC236}">
                    <a16:creationId xmlns:a16="http://schemas.microsoft.com/office/drawing/2014/main" id="{DD9AC3B7-F497-430F-8B50-6B4A64F596E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Gerade Verbindung 54">
                <a:extLst>
                  <a:ext uri="{FF2B5EF4-FFF2-40B4-BE49-F238E27FC236}">
                    <a16:creationId xmlns:a16="http://schemas.microsoft.com/office/drawing/2014/main" id="{66D2A390-3224-4364-BC62-20BBAA4E7DB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Gerade Verbindung 55">
                <a:extLst>
                  <a:ext uri="{FF2B5EF4-FFF2-40B4-BE49-F238E27FC236}">
                    <a16:creationId xmlns:a16="http://schemas.microsoft.com/office/drawing/2014/main" id="{6D3DA0E4-9EE7-4A59-AD90-809D85E1C96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Gerade Verbindung 56">
                <a:extLst>
                  <a:ext uri="{FF2B5EF4-FFF2-40B4-BE49-F238E27FC236}">
                    <a16:creationId xmlns:a16="http://schemas.microsoft.com/office/drawing/2014/main" id="{9521AF94-AC32-4BCC-9688-889FCCA372EC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Gerade Verbindung 57">
                <a:extLst>
                  <a:ext uri="{FF2B5EF4-FFF2-40B4-BE49-F238E27FC236}">
                    <a16:creationId xmlns:a16="http://schemas.microsoft.com/office/drawing/2014/main" id="{B30CB58E-38B1-4A41-92EB-876EEBF02B65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Gerade Verbindung 58">
                <a:extLst>
                  <a:ext uri="{FF2B5EF4-FFF2-40B4-BE49-F238E27FC236}">
                    <a16:creationId xmlns:a16="http://schemas.microsoft.com/office/drawing/2014/main" id="{B656364F-AB6A-4374-8DEA-FBB48652A2F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Gerade Verbindung 59">
                <a:extLst>
                  <a:ext uri="{FF2B5EF4-FFF2-40B4-BE49-F238E27FC236}">
                    <a16:creationId xmlns:a16="http://schemas.microsoft.com/office/drawing/2014/main" id="{641BA9E5-5400-40D7-A7F9-84867C32384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Gerade Verbindung 60">
                <a:extLst>
                  <a:ext uri="{FF2B5EF4-FFF2-40B4-BE49-F238E27FC236}">
                    <a16:creationId xmlns:a16="http://schemas.microsoft.com/office/drawing/2014/main" id="{607781A6-1C42-44E2-943D-7A86A98B95B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Gerade Verbindung 61">
                <a:extLst>
                  <a:ext uri="{FF2B5EF4-FFF2-40B4-BE49-F238E27FC236}">
                    <a16:creationId xmlns:a16="http://schemas.microsoft.com/office/drawing/2014/main" id="{F10FD94B-6750-4E46-A765-0E50E327D0E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Gerade Verbindung 62">
                <a:extLst>
                  <a:ext uri="{FF2B5EF4-FFF2-40B4-BE49-F238E27FC236}">
                    <a16:creationId xmlns:a16="http://schemas.microsoft.com/office/drawing/2014/main" id="{C4030516-DED1-4772-83EB-B3DA9588B98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Gerade Verbindung 63">
                <a:extLst>
                  <a:ext uri="{FF2B5EF4-FFF2-40B4-BE49-F238E27FC236}">
                    <a16:creationId xmlns:a16="http://schemas.microsoft.com/office/drawing/2014/main" id="{431D2D84-2704-4F68-A3F7-6DFA2A9C62D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Gerade Verbindung 64">
                <a:extLst>
                  <a:ext uri="{FF2B5EF4-FFF2-40B4-BE49-F238E27FC236}">
                    <a16:creationId xmlns:a16="http://schemas.microsoft.com/office/drawing/2014/main" id="{06594F59-595B-4A32-8358-B3860A857A1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Gerade Verbindung 65">
                <a:extLst>
                  <a:ext uri="{FF2B5EF4-FFF2-40B4-BE49-F238E27FC236}">
                    <a16:creationId xmlns:a16="http://schemas.microsoft.com/office/drawing/2014/main" id="{3029DD72-D19D-49AF-A072-03360A8B291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Gerade Verbindung 66">
                <a:extLst>
                  <a:ext uri="{FF2B5EF4-FFF2-40B4-BE49-F238E27FC236}">
                    <a16:creationId xmlns:a16="http://schemas.microsoft.com/office/drawing/2014/main" id="{BE037768-BA7A-4C5A-BB2D-5DFA8709CEC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Gerade Verbindung 67">
                <a:extLst>
                  <a:ext uri="{FF2B5EF4-FFF2-40B4-BE49-F238E27FC236}">
                    <a16:creationId xmlns:a16="http://schemas.microsoft.com/office/drawing/2014/main" id="{D69731DC-0577-40BE-AD89-1541B535CE5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Gerade Verbindung 68">
                <a:extLst>
                  <a:ext uri="{FF2B5EF4-FFF2-40B4-BE49-F238E27FC236}">
                    <a16:creationId xmlns:a16="http://schemas.microsoft.com/office/drawing/2014/main" id="{A40EB252-53BB-495E-AA0A-B918ECD8BAE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Gerade Verbindung 69">
                <a:extLst>
                  <a:ext uri="{FF2B5EF4-FFF2-40B4-BE49-F238E27FC236}">
                    <a16:creationId xmlns:a16="http://schemas.microsoft.com/office/drawing/2014/main" id="{5BF1F864-F9E7-4652-9602-8D07FE1C81B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Gerade Verbindung 70">
                <a:extLst>
                  <a:ext uri="{FF2B5EF4-FFF2-40B4-BE49-F238E27FC236}">
                    <a16:creationId xmlns:a16="http://schemas.microsoft.com/office/drawing/2014/main" id="{87A7091B-8529-4D7F-A94F-9258798E54C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Gerade Verbindung 71">
                <a:extLst>
                  <a:ext uri="{FF2B5EF4-FFF2-40B4-BE49-F238E27FC236}">
                    <a16:creationId xmlns:a16="http://schemas.microsoft.com/office/drawing/2014/main" id="{6D2D801F-AA00-462A-AE1F-ACDE6892DBC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5AE7DCF-36EF-4D02-AFA0-B1B60DBC8EC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92" y="1012"/>
              <a:ext cx="5176" cy="26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88" name="Form 208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89" name="Form 20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39" name="Rechteck 72">
            <a:extLst>
              <a:ext uri="{FF2B5EF4-FFF2-40B4-BE49-F238E27FC236}">
                <a16:creationId xmlns:a16="http://schemas.microsoft.com/office/drawing/2014/main" id="{746C6B1A-9432-4804-BBA9-D6880BEF8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0" name="Rechteck 73">
            <a:extLst>
              <a:ext uri="{FF2B5EF4-FFF2-40B4-BE49-F238E27FC236}">
                <a16:creationId xmlns:a16="http://schemas.microsoft.com/office/drawing/2014/main" id="{2BF9241C-F402-4A41-971B-EF682F521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" name="Rechteck 74">
            <a:extLst>
              <a:ext uri="{FF2B5EF4-FFF2-40B4-BE49-F238E27FC236}">
                <a16:creationId xmlns:a16="http://schemas.microsoft.com/office/drawing/2014/main" id="{867B92FB-D72E-4497-B8E7-B54BE5514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8887166E-2705-4202-A5E5-324C82425D5B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5788A5-4D0C-435A-8DE4-94E51BB00D4C}" type="datetime1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43" name="Rechteck 76">
            <a:extLst>
              <a:ext uri="{FF2B5EF4-FFF2-40B4-BE49-F238E27FC236}">
                <a16:creationId xmlns:a16="http://schemas.microsoft.com/office/drawing/2014/main" id="{F2C54F9D-411E-478B-9024-045C19BC11C7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4" name="Foliennummernplatzhalter 43">
            <a:extLst>
              <a:ext uri="{FF2B5EF4-FFF2-40B4-BE49-F238E27FC236}">
                <a16:creationId xmlns:a16="http://schemas.microsoft.com/office/drawing/2014/main" id="{F04C9122-85FC-450A-9189-E0B027E9F3F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59580F-B13C-4C58-B759-3152C2DB02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756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5AAC266-9A6C-4DBC-8A88-A583847A5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0D5FD-A2FE-496E-9784-2D54BBCE9ED6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1061">
            <a:extLst>
              <a:ext uri="{FF2B5EF4-FFF2-40B4-BE49-F238E27FC236}">
                <a16:creationId xmlns:a16="http://schemas.microsoft.com/office/drawing/2014/main" id="{2550E8C8-C04A-4613-8CC4-4901E77CB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7D417C-A2DD-4734-9FE0-49623EF2DB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95FAD-EA7D-43B7-A97B-AD23C0361D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172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E5F0E30-36DF-4E4C-A86F-D291910DA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1D501-6A60-45C0-A356-9D4AFCD8D41D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1061">
            <a:extLst>
              <a:ext uri="{FF2B5EF4-FFF2-40B4-BE49-F238E27FC236}">
                <a16:creationId xmlns:a16="http://schemas.microsoft.com/office/drawing/2014/main" id="{217220CD-5E53-417F-9AEB-CA1605350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9D58B9-D0E3-41EA-9D96-2BF71D0C9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C2098-391A-4A9F-B4EF-414802F88B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561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941373-8968-42AD-A9D7-1B3542244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6322F-9337-4183-85B6-8411B7D7B3E3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61">
            <a:extLst>
              <a:ext uri="{FF2B5EF4-FFF2-40B4-BE49-F238E27FC236}">
                <a16:creationId xmlns:a16="http://schemas.microsoft.com/office/drawing/2014/main" id="{1A384A8B-E592-4D67-9493-94F2A054A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5814D66-7F3C-48D2-915C-29C81776D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57889-2B17-4148-8452-2C61946C1F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570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606FD5-2415-42B4-9020-36283276AA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9B3D0-FE3C-4A49-9D7B-F7759BF9A674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8" name="Rechteck 1061">
            <a:extLst>
              <a:ext uri="{FF2B5EF4-FFF2-40B4-BE49-F238E27FC236}">
                <a16:creationId xmlns:a16="http://schemas.microsoft.com/office/drawing/2014/main" id="{7D7DC480-C13D-4F0D-842F-1D6A97D0A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D5E2B6-B3CD-4FE9-A275-6A62B1A2D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0EE05-A1E2-47BF-A93B-6F59206E67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97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A14E0FF-1CA6-4D57-84B9-A16BA4581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932B9-75A5-4F4C-887F-22174424A961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4" name="Rechteck 1061">
            <a:extLst>
              <a:ext uri="{FF2B5EF4-FFF2-40B4-BE49-F238E27FC236}">
                <a16:creationId xmlns:a16="http://schemas.microsoft.com/office/drawing/2014/main" id="{09F2DBC9-ED33-4D78-93A3-CFF4BE31F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10F669F-49CF-4BB0-938F-ABE2EEEC1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00F61-661C-42B2-84A0-5BE27A1AC2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8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1E86FC-6F12-4B45-ABA3-43EDAD868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8113F-6253-45A4-9468-9CE955F28983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3" name="Rechteck 1061">
            <a:extLst>
              <a:ext uri="{FF2B5EF4-FFF2-40B4-BE49-F238E27FC236}">
                <a16:creationId xmlns:a16="http://schemas.microsoft.com/office/drawing/2014/main" id="{1661FA25-A896-4BCC-9CF2-807DC1848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EA0E46-B15A-4FB2-B8C9-E985DBB06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24B14-3948-4395-98FB-DE3B738D06D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43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6A70B3-B742-48D7-B52B-081442E58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9459D-1CB4-471D-8C9F-65009F984026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61">
            <a:extLst>
              <a:ext uri="{FF2B5EF4-FFF2-40B4-BE49-F238E27FC236}">
                <a16:creationId xmlns:a16="http://schemas.microsoft.com/office/drawing/2014/main" id="{B931A428-231C-445C-9AEC-03C7F9206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F58850-A992-4E0F-88D6-FEBC60C65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D69F9-FD28-4E86-9E89-B4CCF84F7C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446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3F1AF1D-F6B6-4B6B-9F12-996E923C0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DA4AA-0304-41C2-AFAA-C0950A9A7E93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1061">
            <a:extLst>
              <a:ext uri="{FF2B5EF4-FFF2-40B4-BE49-F238E27FC236}">
                <a16:creationId xmlns:a16="http://schemas.microsoft.com/office/drawing/2014/main" id="{FE502184-4C17-4680-A67C-222CC2E09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7B3707-5CCD-4C46-819F-D23D19C5B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2B925-B4DA-4F93-AE82-C9B236CAC9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8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>
            <a:extLst>
              <a:ext uri="{FF2B5EF4-FFF2-40B4-BE49-F238E27FC236}">
                <a16:creationId xmlns:a16="http://schemas.microsoft.com/office/drawing/2014/main" id="{07E5A2B7-ACD9-4EA6-AE13-81B7E526EF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1032" name="Group 32">
              <a:extLst>
                <a:ext uri="{FF2B5EF4-FFF2-40B4-BE49-F238E27FC236}">
                  <a16:creationId xmlns:a16="http://schemas.microsoft.com/office/drawing/2014/main" id="{7B10D9C7-7409-447F-89A9-1C83B42DDD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1034" name="Gerade Verbindung 1025">
                <a:extLst>
                  <a:ext uri="{FF2B5EF4-FFF2-40B4-BE49-F238E27FC236}">
                    <a16:creationId xmlns:a16="http://schemas.microsoft.com/office/drawing/2014/main" id="{1BFD3FDC-058B-40C9-9BDC-6BE308CF44F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" name="Gerade Verbindung 1026">
                <a:extLst>
                  <a:ext uri="{FF2B5EF4-FFF2-40B4-BE49-F238E27FC236}">
                    <a16:creationId xmlns:a16="http://schemas.microsoft.com/office/drawing/2014/main" id="{03DB21AB-599E-44C8-82B7-0B96D4DDDBC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6" name="Gerade Verbindung 1027">
                <a:extLst>
                  <a:ext uri="{FF2B5EF4-FFF2-40B4-BE49-F238E27FC236}">
                    <a16:creationId xmlns:a16="http://schemas.microsoft.com/office/drawing/2014/main" id="{99D14C36-77E9-474D-8F46-A0F1106CB90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7" name="Gerade Verbindung 1028">
                <a:extLst>
                  <a:ext uri="{FF2B5EF4-FFF2-40B4-BE49-F238E27FC236}">
                    <a16:creationId xmlns:a16="http://schemas.microsoft.com/office/drawing/2014/main" id="{62ACE516-1A09-4689-9908-357E4B7FEB1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8" name="Gerade Verbindung 1029">
                <a:extLst>
                  <a:ext uri="{FF2B5EF4-FFF2-40B4-BE49-F238E27FC236}">
                    <a16:creationId xmlns:a16="http://schemas.microsoft.com/office/drawing/2014/main" id="{658F5067-892E-466C-BD0A-48B2828C85C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" name="Gerade Verbindung 1030">
                <a:extLst>
                  <a:ext uri="{FF2B5EF4-FFF2-40B4-BE49-F238E27FC236}">
                    <a16:creationId xmlns:a16="http://schemas.microsoft.com/office/drawing/2014/main" id="{2530F347-2913-4116-A750-F61C7A695E56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0" name="Gerade Verbindung 1031">
                <a:extLst>
                  <a:ext uri="{FF2B5EF4-FFF2-40B4-BE49-F238E27FC236}">
                    <a16:creationId xmlns:a16="http://schemas.microsoft.com/office/drawing/2014/main" id="{ECFBFA00-611C-4BEB-BF84-909EC94B921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1" name="Gerade Verbindung 1032">
                <a:extLst>
                  <a:ext uri="{FF2B5EF4-FFF2-40B4-BE49-F238E27FC236}">
                    <a16:creationId xmlns:a16="http://schemas.microsoft.com/office/drawing/2014/main" id="{8476EC13-E5B6-423C-8EDF-BAB649FDF1B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2" name="Gerade Verbindung 1033">
                <a:extLst>
                  <a:ext uri="{FF2B5EF4-FFF2-40B4-BE49-F238E27FC236}">
                    <a16:creationId xmlns:a16="http://schemas.microsoft.com/office/drawing/2014/main" id="{82AF89C9-1A64-40DA-8738-3B9A743B8DB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" name="Gerade Verbindung 1034">
                <a:extLst>
                  <a:ext uri="{FF2B5EF4-FFF2-40B4-BE49-F238E27FC236}">
                    <a16:creationId xmlns:a16="http://schemas.microsoft.com/office/drawing/2014/main" id="{1ED6A359-D13E-42AA-AD5C-D99D22102D6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" name="Gerade Verbindung 1035">
                <a:extLst>
                  <a:ext uri="{FF2B5EF4-FFF2-40B4-BE49-F238E27FC236}">
                    <a16:creationId xmlns:a16="http://schemas.microsoft.com/office/drawing/2014/main" id="{D1AC369D-A334-4B2A-A4AF-CBDCF04F6EE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" name="Gerade Verbindung 1036">
                <a:extLst>
                  <a:ext uri="{FF2B5EF4-FFF2-40B4-BE49-F238E27FC236}">
                    <a16:creationId xmlns:a16="http://schemas.microsoft.com/office/drawing/2014/main" id="{C03CCA0A-F9BD-4921-A708-AE12D6C848B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6" name="Gerade Verbindung 1037">
                <a:extLst>
                  <a:ext uri="{FF2B5EF4-FFF2-40B4-BE49-F238E27FC236}">
                    <a16:creationId xmlns:a16="http://schemas.microsoft.com/office/drawing/2014/main" id="{FD335431-7A78-4411-B5C5-DD0D4B5175E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7" name="Gerade Verbindung 1038">
                <a:extLst>
                  <a:ext uri="{FF2B5EF4-FFF2-40B4-BE49-F238E27FC236}">
                    <a16:creationId xmlns:a16="http://schemas.microsoft.com/office/drawing/2014/main" id="{8D77E074-A1CB-4AAB-B5E1-3EE3947F2FE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8" name="Gerade Verbindung 1039">
                <a:extLst>
                  <a:ext uri="{FF2B5EF4-FFF2-40B4-BE49-F238E27FC236}">
                    <a16:creationId xmlns:a16="http://schemas.microsoft.com/office/drawing/2014/main" id="{9AEF568A-2AF8-428F-8B5D-EC1F1995DD5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9" name="Gerade Verbindung 1040">
                <a:extLst>
                  <a:ext uri="{FF2B5EF4-FFF2-40B4-BE49-F238E27FC236}">
                    <a16:creationId xmlns:a16="http://schemas.microsoft.com/office/drawing/2014/main" id="{81E1A556-EB62-47F8-A104-30DC4D82C77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0" name="Gerade Verbindung 1041">
                <a:extLst>
                  <a:ext uri="{FF2B5EF4-FFF2-40B4-BE49-F238E27FC236}">
                    <a16:creationId xmlns:a16="http://schemas.microsoft.com/office/drawing/2014/main" id="{519F625A-AB6B-4A45-A612-34348EF95C5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1" name="Gerade Verbindung 1042">
                <a:extLst>
                  <a:ext uri="{FF2B5EF4-FFF2-40B4-BE49-F238E27FC236}">
                    <a16:creationId xmlns:a16="http://schemas.microsoft.com/office/drawing/2014/main" id="{3BAD3BD4-BC04-446E-A64D-078D1D68F41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" name="Gerade Verbindung 1043">
                <a:extLst>
                  <a:ext uri="{FF2B5EF4-FFF2-40B4-BE49-F238E27FC236}">
                    <a16:creationId xmlns:a16="http://schemas.microsoft.com/office/drawing/2014/main" id="{938684B2-B971-4149-B76A-EF36A62BEB5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3" name="Gerade Verbindung 1044">
                <a:extLst>
                  <a:ext uri="{FF2B5EF4-FFF2-40B4-BE49-F238E27FC236}">
                    <a16:creationId xmlns:a16="http://schemas.microsoft.com/office/drawing/2014/main" id="{BEF8442F-6668-4968-9598-44C724DD992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4" name="Gerade Verbindung 1045">
                <a:extLst>
                  <a:ext uri="{FF2B5EF4-FFF2-40B4-BE49-F238E27FC236}">
                    <a16:creationId xmlns:a16="http://schemas.microsoft.com/office/drawing/2014/main" id="{AD0D2A77-A514-4CD6-8FDE-4150C80DFD69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" name="Gerade Verbindung 1046">
                <a:extLst>
                  <a:ext uri="{FF2B5EF4-FFF2-40B4-BE49-F238E27FC236}">
                    <a16:creationId xmlns:a16="http://schemas.microsoft.com/office/drawing/2014/main" id="{210E749B-82BD-4CA6-A736-91935B0FC46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6" name="Gerade Verbindung 1047">
                <a:extLst>
                  <a:ext uri="{FF2B5EF4-FFF2-40B4-BE49-F238E27FC236}">
                    <a16:creationId xmlns:a16="http://schemas.microsoft.com/office/drawing/2014/main" id="{96DF5705-4340-4B44-A525-546163A1D20B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" name="Gerade Verbindung 1048">
                <a:extLst>
                  <a:ext uri="{FF2B5EF4-FFF2-40B4-BE49-F238E27FC236}">
                    <a16:creationId xmlns:a16="http://schemas.microsoft.com/office/drawing/2014/main" id="{14B38779-A41F-4074-B8D7-6BE6BB6FD50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8" name="Gerade Verbindung 1049">
                <a:extLst>
                  <a:ext uri="{FF2B5EF4-FFF2-40B4-BE49-F238E27FC236}">
                    <a16:creationId xmlns:a16="http://schemas.microsoft.com/office/drawing/2014/main" id="{9DF8C218-240D-4908-91A8-45917FCD0BA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" name="Gerade Verbindung 1050">
                <a:extLst>
                  <a:ext uri="{FF2B5EF4-FFF2-40B4-BE49-F238E27FC236}">
                    <a16:creationId xmlns:a16="http://schemas.microsoft.com/office/drawing/2014/main" id="{AF461F5C-2FE3-4DAA-9145-DEDF932892F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" name="Gerade Verbindung 1051">
                <a:extLst>
                  <a:ext uri="{FF2B5EF4-FFF2-40B4-BE49-F238E27FC236}">
                    <a16:creationId xmlns:a16="http://schemas.microsoft.com/office/drawing/2014/main" id="{DCF63CA4-5777-46B9-9DA1-AA05B03AC3A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Gerade Verbindung 1052">
                <a:extLst>
                  <a:ext uri="{FF2B5EF4-FFF2-40B4-BE49-F238E27FC236}">
                    <a16:creationId xmlns:a16="http://schemas.microsoft.com/office/drawing/2014/main" id="{B6D6FAB1-5072-4305-8880-C0C261036E6E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2" name="Gerade Verbindung 1053">
                <a:extLst>
                  <a:ext uri="{FF2B5EF4-FFF2-40B4-BE49-F238E27FC236}">
                    <a16:creationId xmlns:a16="http://schemas.microsoft.com/office/drawing/2014/main" id="{9546EC6B-2B46-4586-8C78-79B235A9F30A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Gerade Verbindung 1054">
                <a:extLst>
                  <a:ext uri="{FF2B5EF4-FFF2-40B4-BE49-F238E27FC236}">
                    <a16:creationId xmlns:a16="http://schemas.microsoft.com/office/drawing/2014/main" id="{5ACD5500-6E8F-42AC-886A-9DF88CD97F1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57" name="Rechteck 1056">
              <a:extLst>
                <a:ext uri="{FF2B5EF4-FFF2-40B4-BE49-F238E27FC236}">
                  <a16:creationId xmlns:a16="http://schemas.microsoft.com/office/drawing/2014/main" id="{98735FDA-1C27-4C2B-9801-60AED4AE677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92" y="292"/>
              <a:ext cx="5176" cy="37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059" name="Rechteck 1058">
            <a:extLst>
              <a:ext uri="{FF2B5EF4-FFF2-40B4-BE49-F238E27FC236}">
                <a16:creationId xmlns:a16="http://schemas.microsoft.com/office/drawing/2014/main" id="{C7CF7CEB-7E3F-4DAD-859F-2A09C63CF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60" name="Rechteck 1059">
            <a:extLst>
              <a:ext uri="{FF2B5EF4-FFF2-40B4-BE49-F238E27FC236}">
                <a16:creationId xmlns:a16="http://schemas.microsoft.com/office/drawing/2014/main" id="{01C474F7-4291-4978-A98C-C4213550E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61" name="Rechteck 1060">
            <a:extLst>
              <a:ext uri="{FF2B5EF4-FFF2-40B4-BE49-F238E27FC236}">
                <a16:creationId xmlns:a16="http://schemas.microsoft.com/office/drawing/2014/main" id="{107EEF2F-D4E1-4445-AEEC-228E5B6729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54890D9-9D72-46AA-9714-4EF4DFFA3EF8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1030" name="Rechteck 1061">
            <a:extLst>
              <a:ext uri="{FF2B5EF4-FFF2-40B4-BE49-F238E27FC236}">
                <a16:creationId xmlns:a16="http://schemas.microsoft.com/office/drawing/2014/main" id="{F41A094C-5724-4BCC-A089-AD79BCC60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63" name="Rechteck 1062">
            <a:extLst>
              <a:ext uri="{FF2B5EF4-FFF2-40B4-BE49-F238E27FC236}">
                <a16:creationId xmlns:a16="http://schemas.microsoft.com/office/drawing/2014/main" id="{17203DA2-137F-4EEA-89AF-988FB51EA0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4387BF-DDD3-4068-B13D-63196993F26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6F84E3BC-2BF4-428C-B373-165C501061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Mikrobiologie 5</a:t>
            </a:r>
          </a:p>
        </p:txBody>
      </p:sp>
      <p:sp>
        <p:nvSpPr>
          <p:cNvPr id="4098" name="Form 4097">
            <a:extLst>
              <a:ext uri="{FF2B5EF4-FFF2-40B4-BE49-F238E27FC236}">
                <a16:creationId xmlns:a16="http://schemas.microsoft.com/office/drawing/2014/main" id="{2C4B6F36-D522-41BA-86E3-2AB5EC6092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noFill/>
        </p:spPr>
        <p:txBody>
          <a:bodyPr/>
          <a:lstStyle/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 Alexander Voigts</a:t>
            </a:r>
          </a:p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de-DE" altLang="de-DE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2000 Präsentation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ngle Windows st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Rechteck 13312">
            <a:extLst>
              <a:ext uri="{FF2B5EF4-FFF2-40B4-BE49-F238E27FC236}">
                <a16:creationId xmlns:a16="http://schemas.microsoft.com/office/drawing/2014/main" id="{3BAB1D5B-020E-4C82-AF40-0D5A8A379A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8300"/>
            <a:ext cx="8153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Form 13313">
            <a:extLst>
              <a:ext uri="{FF2B5EF4-FFF2-40B4-BE49-F238E27FC236}">
                <a16:creationId xmlns:a16="http://schemas.microsoft.com/office/drawing/2014/main" id="{65002FB7-F833-4BA2-BB61-D9FCB0152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Übersicht über die Zucker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4336">
            <a:extLst>
              <a:ext uri="{FF2B5EF4-FFF2-40B4-BE49-F238E27FC236}">
                <a16:creationId xmlns:a16="http://schemas.microsoft.com/office/drawing/2014/main" id="{A4D60348-FEFA-4C30-92C1-0EC69BF09F0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9248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Form 14337">
            <a:extLst>
              <a:ext uri="{FF2B5EF4-FFF2-40B4-BE49-F238E27FC236}">
                <a16:creationId xmlns:a16="http://schemas.microsoft.com/office/drawing/2014/main" id="{B7AE33B0-6611-446F-A972-EB1168D06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Saccharose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5360">
            <a:extLst>
              <a:ext uri="{FF2B5EF4-FFF2-40B4-BE49-F238E27FC236}">
                <a16:creationId xmlns:a16="http://schemas.microsoft.com/office/drawing/2014/main" id="{C03B3EFA-9E1B-476C-97A9-3EFFAD3AEC2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23925"/>
            <a:ext cx="72485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hteck 15361">
            <a:extLst>
              <a:ext uri="{FF2B5EF4-FFF2-40B4-BE49-F238E27FC236}">
                <a16:creationId xmlns:a16="http://schemas.microsoft.com/office/drawing/2014/main" id="{A229A67E-C7B0-4FE3-92D2-0113BC88A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352800"/>
            <a:ext cx="2743200" cy="2514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pic>
        <p:nvPicPr>
          <p:cNvPr id="15363" name="Rechteck 15362">
            <a:extLst>
              <a:ext uri="{FF2B5EF4-FFF2-40B4-BE49-F238E27FC236}">
                <a16:creationId xmlns:a16="http://schemas.microsoft.com/office/drawing/2014/main" id="{9C9808FC-AB57-417F-A952-8A29E87529B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800350"/>
            <a:ext cx="32781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5E4DBE2C-A8FC-41FF-90DD-1238BB5B9D6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88"/>
            <a:ext cx="59197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7408">
            <a:extLst>
              <a:ext uri="{FF2B5EF4-FFF2-40B4-BE49-F238E27FC236}">
                <a16:creationId xmlns:a16="http://schemas.microsoft.com/office/drawing/2014/main" id="{61570C28-4051-41FA-9BD5-0A1A4CF1438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7229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Rechteck 17409">
            <a:extLst>
              <a:ext uri="{FF2B5EF4-FFF2-40B4-BE49-F238E27FC236}">
                <a16:creationId xmlns:a16="http://schemas.microsoft.com/office/drawing/2014/main" id="{F03BA0F3-5E35-4120-849E-80394C50D13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25588"/>
            <a:ext cx="721042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8432">
            <a:extLst>
              <a:ext uri="{FF2B5EF4-FFF2-40B4-BE49-F238E27FC236}">
                <a16:creationId xmlns:a16="http://schemas.microsoft.com/office/drawing/2014/main" id="{EB0CC227-3690-45F9-B926-B60D69411C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19100"/>
            <a:ext cx="52514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rm 19456">
            <a:extLst>
              <a:ext uri="{FF2B5EF4-FFF2-40B4-BE49-F238E27FC236}">
                <a16:creationId xmlns:a16="http://schemas.microsoft.com/office/drawing/2014/main" id="{59514F8E-7873-47E9-83A7-5C9DFA5B7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7.1.4. Pektin und Agar</a:t>
            </a:r>
          </a:p>
        </p:txBody>
      </p:sp>
      <p:pic>
        <p:nvPicPr>
          <p:cNvPr id="19458" name="Rechteck 19457">
            <a:extLst>
              <a:ext uri="{FF2B5EF4-FFF2-40B4-BE49-F238E27FC236}">
                <a16:creationId xmlns:a16="http://schemas.microsoft.com/office/drawing/2014/main" id="{87D78C42-4691-49C7-B906-E438C469DA1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86000"/>
            <a:ext cx="6810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k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hteck 20480">
            <a:extLst>
              <a:ext uri="{FF2B5EF4-FFF2-40B4-BE49-F238E27FC236}">
                <a16:creationId xmlns:a16="http://schemas.microsoft.com/office/drawing/2014/main" id="{B2C3CE09-5788-4654-82B1-F515ED01C2E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43075"/>
            <a:ext cx="80486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chteck 21504">
            <a:extLst>
              <a:ext uri="{FF2B5EF4-FFF2-40B4-BE49-F238E27FC236}">
                <a16:creationId xmlns:a16="http://schemas.microsoft.com/office/drawing/2014/main" id="{7BBC1196-CC68-4718-BE74-2D4018BE78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54927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hteck 22528">
            <a:extLst>
              <a:ext uri="{FF2B5EF4-FFF2-40B4-BE49-F238E27FC236}">
                <a16:creationId xmlns:a16="http://schemas.microsoft.com/office/drawing/2014/main" id="{DFE80716-2ADF-44FF-B3D8-32C4CBADCE8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40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FF00F8BD-9367-4AE8-BA6D-5F0ADD1DA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Leuchtbakterientest</a:t>
            </a:r>
          </a:p>
        </p:txBody>
      </p:sp>
      <p:sp>
        <p:nvSpPr>
          <p:cNvPr id="5122" name="Rechteck 5121">
            <a:extLst>
              <a:ext uri="{FF2B5EF4-FFF2-40B4-BE49-F238E27FC236}">
                <a16:creationId xmlns:a16="http://schemas.microsoft.com/office/drawing/2014/main" id="{34431C3B-EE39-4E66-AD66-FD59C68B5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7696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Mutatox hat das leuchten verlernt. Bei Mutagenität --&gt; Mutatox leuchtet wieder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Meeresbakterien: Salzkonzentration muß vorhanden sein !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Auch leuchten bei BAYER Leverkusen !</a:t>
            </a:r>
          </a:p>
          <a:p>
            <a:pPr>
              <a:spcBef>
                <a:spcPct val="50000"/>
              </a:spcBef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3552">
            <a:extLst>
              <a:ext uri="{FF2B5EF4-FFF2-40B4-BE49-F238E27FC236}">
                <a16:creationId xmlns:a16="http://schemas.microsoft.com/office/drawing/2014/main" id="{E3AD6DA8-7579-4942-82D8-510D5BED2A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04800"/>
            <a:ext cx="61055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rm 24576">
            <a:extLst>
              <a:ext uri="{FF2B5EF4-FFF2-40B4-BE49-F238E27FC236}">
                <a16:creationId xmlns:a16="http://schemas.microsoft.com/office/drawing/2014/main" id="{26F1ADA9-2C09-4EBF-9614-9BA6FD2D3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7.1.5 Chitin</a:t>
            </a:r>
          </a:p>
        </p:txBody>
      </p:sp>
      <p:pic>
        <p:nvPicPr>
          <p:cNvPr id="24578" name="Rechteck 24577">
            <a:extLst>
              <a:ext uri="{FF2B5EF4-FFF2-40B4-BE49-F238E27FC236}">
                <a16:creationId xmlns:a16="http://schemas.microsoft.com/office/drawing/2014/main" id="{46B7F1B4-AAFC-43B9-934E-30BA51AF3BF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476500"/>
            <a:ext cx="770413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5600">
            <a:extLst>
              <a:ext uri="{FF2B5EF4-FFF2-40B4-BE49-F238E27FC236}">
                <a16:creationId xmlns:a16="http://schemas.microsoft.com/office/drawing/2014/main" id="{B94A8C2D-96BD-4B43-89EF-6B1BD23EFF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25"/>
            <a:ext cx="658336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6624">
            <a:extLst>
              <a:ext uri="{FF2B5EF4-FFF2-40B4-BE49-F238E27FC236}">
                <a16:creationId xmlns:a16="http://schemas.microsoft.com/office/drawing/2014/main" id="{F1E63AC7-0D73-447A-9F62-B9CF34541B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7675"/>
            <a:ext cx="547687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A04A8BB9-3DAE-4971-A509-1DBF6F7BB9E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90550"/>
            <a:ext cx="79073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Rechteck 27649">
            <a:extLst>
              <a:ext uri="{FF2B5EF4-FFF2-40B4-BE49-F238E27FC236}">
                <a16:creationId xmlns:a16="http://schemas.microsoft.com/office/drawing/2014/main" id="{829940C8-7BD7-4547-A140-A2E1892BEDB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543175"/>
            <a:ext cx="3929062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8672">
            <a:extLst>
              <a:ext uri="{FF2B5EF4-FFF2-40B4-BE49-F238E27FC236}">
                <a16:creationId xmlns:a16="http://schemas.microsoft.com/office/drawing/2014/main" id="{9EB60549-7D86-42A9-899E-06FFD94707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522288"/>
            <a:ext cx="41433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Rechteck 29696">
            <a:extLst>
              <a:ext uri="{FF2B5EF4-FFF2-40B4-BE49-F238E27FC236}">
                <a16:creationId xmlns:a16="http://schemas.microsoft.com/office/drawing/2014/main" id="{507B4F0E-D867-4CB3-8FC8-9900EC0882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439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echteck 30720">
            <a:extLst>
              <a:ext uri="{FF2B5EF4-FFF2-40B4-BE49-F238E27FC236}">
                <a16:creationId xmlns:a16="http://schemas.microsoft.com/office/drawing/2014/main" id="{B11578BD-02E5-424C-A2DD-FE4AB5DE354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038350"/>
            <a:ext cx="6791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Form 30721">
            <a:extLst>
              <a:ext uri="{FF2B5EF4-FFF2-40B4-BE49-F238E27FC236}">
                <a16:creationId xmlns:a16="http://schemas.microsoft.com/office/drawing/2014/main" id="{6BF260C9-235A-4668-B64C-BBBB1D806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7.2. Lignin</a:t>
            </a:r>
          </a:p>
        </p:txBody>
      </p:sp>
      <p:sp>
        <p:nvSpPr>
          <p:cNvPr id="30723" name="Ellipse 30722">
            <a:extLst>
              <a:ext uri="{FF2B5EF4-FFF2-40B4-BE49-F238E27FC236}">
                <a16:creationId xmlns:a16="http://schemas.microsoft.com/office/drawing/2014/main" id="{E3239B0B-61A7-43A2-B214-B8DBB8685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72000"/>
            <a:ext cx="1524000" cy="1524000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1744">
            <a:extLst>
              <a:ext uri="{FF2B5EF4-FFF2-40B4-BE49-F238E27FC236}">
                <a16:creationId xmlns:a16="http://schemas.microsoft.com/office/drawing/2014/main" id="{50171861-C7BD-4E30-A018-E2016B91A8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4825"/>
            <a:ext cx="58959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2768">
            <a:extLst>
              <a:ext uri="{FF2B5EF4-FFF2-40B4-BE49-F238E27FC236}">
                <a16:creationId xmlns:a16="http://schemas.microsoft.com/office/drawing/2014/main" id="{E3C7873F-4A5A-4BAC-A663-FD69C1917D7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703388"/>
            <a:ext cx="70961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Form 32769">
            <a:extLst>
              <a:ext uri="{FF2B5EF4-FFF2-40B4-BE49-F238E27FC236}">
                <a16:creationId xmlns:a16="http://schemas.microsoft.com/office/drawing/2014/main" id="{927E623B-8A76-45F6-B4B9-46DBA4F30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7.3. Lipide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3A7FC391-4825-43E8-9705-9135BA421FC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533400"/>
            <a:ext cx="68484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Fl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echteck 33792">
            <a:extLst>
              <a:ext uri="{FF2B5EF4-FFF2-40B4-BE49-F238E27FC236}">
                <a16:creationId xmlns:a16="http://schemas.microsoft.com/office/drawing/2014/main" id="{BC3AA5D5-DBB4-4FEA-9FED-45ED503955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5300"/>
            <a:ext cx="3629025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Rechteck 33793">
            <a:extLst>
              <a:ext uri="{FF2B5EF4-FFF2-40B4-BE49-F238E27FC236}">
                <a16:creationId xmlns:a16="http://schemas.microsoft.com/office/drawing/2014/main" id="{0A09C477-7560-4A3B-B6CE-EF220B8716F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3875"/>
            <a:ext cx="4572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rm 34816">
            <a:extLst>
              <a:ext uri="{FF2B5EF4-FFF2-40B4-BE49-F238E27FC236}">
                <a16:creationId xmlns:a16="http://schemas.microsoft.com/office/drawing/2014/main" id="{A40A48DE-7D5E-4240-A096-052C3C364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7.4. Proteine</a:t>
            </a:r>
          </a:p>
        </p:txBody>
      </p:sp>
      <p:pic>
        <p:nvPicPr>
          <p:cNvPr id="33794" name="Rechteck 34817">
            <a:extLst>
              <a:ext uri="{FF2B5EF4-FFF2-40B4-BE49-F238E27FC236}">
                <a16:creationId xmlns:a16="http://schemas.microsoft.com/office/drawing/2014/main" id="{4F446062-DCAA-4494-85F9-22CBA732D3A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65325"/>
            <a:ext cx="68008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echteck 35840">
            <a:extLst>
              <a:ext uri="{FF2B5EF4-FFF2-40B4-BE49-F238E27FC236}">
                <a16:creationId xmlns:a16="http://schemas.microsoft.com/office/drawing/2014/main" id="{529AEE02-11B1-400E-A9B8-5AC36FEF0C7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46988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Rechteck 36864">
            <a:extLst>
              <a:ext uri="{FF2B5EF4-FFF2-40B4-BE49-F238E27FC236}">
                <a16:creationId xmlns:a16="http://schemas.microsoft.com/office/drawing/2014/main" id="{2216E53F-F387-49BA-89F5-C6F070AF368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33400"/>
            <a:ext cx="3951287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Rechteck 36865">
            <a:extLst>
              <a:ext uri="{FF2B5EF4-FFF2-40B4-BE49-F238E27FC236}">
                <a16:creationId xmlns:a16="http://schemas.microsoft.com/office/drawing/2014/main" id="{D3E3A327-E6CA-42DD-A176-3ABC31C96F6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0"/>
            <a:ext cx="26685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Fl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D7B2637C-C120-4ED8-AA4B-518BCFCEB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 Abbau von Müll und  Fremdstoffen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A8E0E2C1-F6D6-47C1-8C6C-B095BFA3225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085975"/>
            <a:ext cx="7943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1" name="Group 5">
            <a:extLst>
              <a:ext uri="{FF2B5EF4-FFF2-40B4-BE49-F238E27FC236}">
                <a16:creationId xmlns:a16="http://schemas.microsoft.com/office/drawing/2014/main" id="{1F5B025F-BCB1-4645-A29A-8C0B971B77F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828800"/>
            <a:ext cx="2743200" cy="1981200"/>
            <a:chOff x="864" y="1152"/>
            <a:chExt cx="1728" cy="1248"/>
          </a:xfrm>
        </p:grpSpPr>
        <p:sp>
          <p:nvSpPr>
            <p:cNvPr id="7188" name="Form 8192">
              <a:extLst>
                <a:ext uri="{FF2B5EF4-FFF2-40B4-BE49-F238E27FC236}">
                  <a16:creationId xmlns:a16="http://schemas.microsoft.com/office/drawing/2014/main" id="{48154992-A8EA-4714-A99F-FA38DB878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725"/>
              <a:ext cx="549" cy="358"/>
            </a:xfrm>
            <a:custGeom>
              <a:avLst/>
              <a:gdLst>
                <a:gd name="T0" fmla="*/ 98 w 549"/>
                <a:gd name="T1" fmla="*/ 3 h 358"/>
                <a:gd name="T2" fmla="*/ 69 w 549"/>
                <a:gd name="T3" fmla="*/ 52 h 358"/>
                <a:gd name="T4" fmla="*/ 35 w 549"/>
                <a:gd name="T5" fmla="*/ 78 h 358"/>
                <a:gd name="T6" fmla="*/ 35 w 549"/>
                <a:gd name="T7" fmla="*/ 104 h 358"/>
                <a:gd name="T8" fmla="*/ 17 w 549"/>
                <a:gd name="T9" fmla="*/ 122 h 358"/>
                <a:gd name="T10" fmla="*/ 0 w 549"/>
                <a:gd name="T11" fmla="*/ 157 h 358"/>
                <a:gd name="T12" fmla="*/ 0 w 549"/>
                <a:gd name="T13" fmla="*/ 183 h 358"/>
                <a:gd name="T14" fmla="*/ 0 w 549"/>
                <a:gd name="T15" fmla="*/ 218 h 358"/>
                <a:gd name="T16" fmla="*/ 17 w 549"/>
                <a:gd name="T17" fmla="*/ 252 h 358"/>
                <a:gd name="T18" fmla="*/ 61 w 549"/>
                <a:gd name="T19" fmla="*/ 261 h 358"/>
                <a:gd name="T20" fmla="*/ 87 w 549"/>
                <a:gd name="T21" fmla="*/ 226 h 358"/>
                <a:gd name="T22" fmla="*/ 113 w 549"/>
                <a:gd name="T23" fmla="*/ 209 h 358"/>
                <a:gd name="T24" fmla="*/ 156 w 549"/>
                <a:gd name="T25" fmla="*/ 200 h 358"/>
                <a:gd name="T26" fmla="*/ 261 w 549"/>
                <a:gd name="T27" fmla="*/ 200 h 358"/>
                <a:gd name="T28" fmla="*/ 304 w 549"/>
                <a:gd name="T29" fmla="*/ 218 h 358"/>
                <a:gd name="T30" fmla="*/ 322 w 549"/>
                <a:gd name="T31" fmla="*/ 218 h 358"/>
                <a:gd name="T32" fmla="*/ 426 w 549"/>
                <a:gd name="T33" fmla="*/ 331 h 358"/>
                <a:gd name="T34" fmla="*/ 443 w 549"/>
                <a:gd name="T35" fmla="*/ 357 h 358"/>
                <a:gd name="T36" fmla="*/ 469 w 549"/>
                <a:gd name="T37" fmla="*/ 357 h 358"/>
                <a:gd name="T38" fmla="*/ 487 w 549"/>
                <a:gd name="T39" fmla="*/ 322 h 358"/>
                <a:gd name="T40" fmla="*/ 504 w 549"/>
                <a:gd name="T41" fmla="*/ 296 h 358"/>
                <a:gd name="T42" fmla="*/ 513 w 549"/>
                <a:gd name="T43" fmla="*/ 270 h 358"/>
                <a:gd name="T44" fmla="*/ 513 w 549"/>
                <a:gd name="T45" fmla="*/ 252 h 358"/>
                <a:gd name="T46" fmla="*/ 522 w 549"/>
                <a:gd name="T47" fmla="*/ 218 h 358"/>
                <a:gd name="T48" fmla="*/ 530 w 549"/>
                <a:gd name="T49" fmla="*/ 191 h 358"/>
                <a:gd name="T50" fmla="*/ 539 w 549"/>
                <a:gd name="T51" fmla="*/ 165 h 358"/>
                <a:gd name="T52" fmla="*/ 548 w 549"/>
                <a:gd name="T53" fmla="*/ 131 h 358"/>
                <a:gd name="T54" fmla="*/ 530 w 549"/>
                <a:gd name="T55" fmla="*/ 131 h 358"/>
                <a:gd name="T56" fmla="*/ 322 w 549"/>
                <a:gd name="T57" fmla="*/ 122 h 358"/>
                <a:gd name="T58" fmla="*/ 278 w 549"/>
                <a:gd name="T59" fmla="*/ 96 h 358"/>
                <a:gd name="T60" fmla="*/ 87 w 549"/>
                <a:gd name="T61" fmla="*/ 96 h 358"/>
                <a:gd name="T62" fmla="*/ 78 w 549"/>
                <a:gd name="T63" fmla="*/ 78 h 358"/>
                <a:gd name="T64" fmla="*/ 69 w 549"/>
                <a:gd name="T65" fmla="*/ 44 h 358"/>
                <a:gd name="T66" fmla="*/ 61 w 549"/>
                <a:gd name="T67" fmla="*/ 26 h 358"/>
                <a:gd name="T68" fmla="*/ 61 w 549"/>
                <a:gd name="T69" fmla="*/ 0 h 358"/>
                <a:gd name="T70" fmla="*/ 43 w 549"/>
                <a:gd name="T71" fmla="*/ 35 h 358"/>
                <a:gd name="T72" fmla="*/ 35 w 549"/>
                <a:gd name="T73" fmla="*/ 61 h 358"/>
                <a:gd name="T74" fmla="*/ 2 w 549"/>
                <a:gd name="T75" fmla="*/ 51 h 3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9"/>
                <a:gd name="T115" fmla="*/ 0 h 358"/>
                <a:gd name="T116" fmla="*/ 0 w 549"/>
                <a:gd name="T117" fmla="*/ 0 h 3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9" h="358">
                  <a:moveTo>
                    <a:pt x="98" y="3"/>
                  </a:moveTo>
                  <a:lnTo>
                    <a:pt x="69" y="52"/>
                  </a:lnTo>
                  <a:lnTo>
                    <a:pt x="35" y="78"/>
                  </a:lnTo>
                  <a:lnTo>
                    <a:pt x="35" y="104"/>
                  </a:lnTo>
                  <a:lnTo>
                    <a:pt x="17" y="122"/>
                  </a:lnTo>
                  <a:lnTo>
                    <a:pt x="0" y="157"/>
                  </a:lnTo>
                  <a:lnTo>
                    <a:pt x="0" y="183"/>
                  </a:lnTo>
                  <a:lnTo>
                    <a:pt x="0" y="218"/>
                  </a:lnTo>
                  <a:lnTo>
                    <a:pt x="17" y="252"/>
                  </a:lnTo>
                  <a:lnTo>
                    <a:pt x="61" y="261"/>
                  </a:lnTo>
                  <a:lnTo>
                    <a:pt x="87" y="226"/>
                  </a:lnTo>
                  <a:lnTo>
                    <a:pt x="113" y="209"/>
                  </a:lnTo>
                  <a:lnTo>
                    <a:pt x="156" y="200"/>
                  </a:lnTo>
                  <a:lnTo>
                    <a:pt x="261" y="200"/>
                  </a:lnTo>
                  <a:lnTo>
                    <a:pt x="304" y="218"/>
                  </a:lnTo>
                  <a:lnTo>
                    <a:pt x="322" y="218"/>
                  </a:lnTo>
                  <a:lnTo>
                    <a:pt x="426" y="331"/>
                  </a:lnTo>
                  <a:lnTo>
                    <a:pt x="443" y="357"/>
                  </a:lnTo>
                  <a:lnTo>
                    <a:pt x="469" y="357"/>
                  </a:lnTo>
                  <a:lnTo>
                    <a:pt x="487" y="322"/>
                  </a:lnTo>
                  <a:lnTo>
                    <a:pt x="504" y="296"/>
                  </a:lnTo>
                  <a:lnTo>
                    <a:pt x="513" y="270"/>
                  </a:lnTo>
                  <a:lnTo>
                    <a:pt x="513" y="252"/>
                  </a:lnTo>
                  <a:lnTo>
                    <a:pt x="522" y="218"/>
                  </a:lnTo>
                  <a:lnTo>
                    <a:pt x="530" y="191"/>
                  </a:lnTo>
                  <a:lnTo>
                    <a:pt x="539" y="165"/>
                  </a:lnTo>
                  <a:lnTo>
                    <a:pt x="548" y="131"/>
                  </a:lnTo>
                  <a:lnTo>
                    <a:pt x="530" y="131"/>
                  </a:lnTo>
                  <a:lnTo>
                    <a:pt x="322" y="122"/>
                  </a:lnTo>
                  <a:lnTo>
                    <a:pt x="278" y="96"/>
                  </a:lnTo>
                  <a:lnTo>
                    <a:pt x="87" y="96"/>
                  </a:lnTo>
                  <a:lnTo>
                    <a:pt x="78" y="78"/>
                  </a:lnTo>
                  <a:lnTo>
                    <a:pt x="69" y="44"/>
                  </a:lnTo>
                  <a:lnTo>
                    <a:pt x="61" y="26"/>
                  </a:lnTo>
                  <a:lnTo>
                    <a:pt x="61" y="0"/>
                  </a:lnTo>
                  <a:lnTo>
                    <a:pt x="43" y="35"/>
                  </a:lnTo>
                  <a:lnTo>
                    <a:pt x="35" y="61"/>
                  </a:lnTo>
                  <a:lnTo>
                    <a:pt x="2" y="51"/>
                  </a:lnTo>
                </a:path>
              </a:pathLst>
            </a:custGeom>
            <a:gradFill rotWithShape="0">
              <a:gsLst>
                <a:gs pos="0">
                  <a:srgbClr val="DAFA8D"/>
                </a:gs>
                <a:gs pos="50000">
                  <a:srgbClr val="FFFF99"/>
                </a:gs>
                <a:gs pos="100000">
                  <a:srgbClr val="DAFA8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9" name="Form 8193">
              <a:extLst>
                <a:ext uri="{FF2B5EF4-FFF2-40B4-BE49-F238E27FC236}">
                  <a16:creationId xmlns:a16="http://schemas.microsoft.com/office/drawing/2014/main" id="{09AD997C-ABC8-4C89-A258-A595D493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920"/>
              <a:ext cx="75" cy="128"/>
            </a:xfrm>
            <a:custGeom>
              <a:avLst/>
              <a:gdLst>
                <a:gd name="T0" fmla="*/ 0 w 75"/>
                <a:gd name="T1" fmla="*/ 0 h 128"/>
                <a:gd name="T2" fmla="*/ 22 w 75"/>
                <a:gd name="T3" fmla="*/ 40 h 128"/>
                <a:gd name="T4" fmla="*/ 22 w 75"/>
                <a:gd name="T5" fmla="*/ 66 h 128"/>
                <a:gd name="T6" fmla="*/ 13 w 75"/>
                <a:gd name="T7" fmla="*/ 92 h 128"/>
                <a:gd name="T8" fmla="*/ 13 w 75"/>
                <a:gd name="T9" fmla="*/ 118 h 128"/>
                <a:gd name="T10" fmla="*/ 48 w 75"/>
                <a:gd name="T11" fmla="*/ 127 h 128"/>
                <a:gd name="T12" fmla="*/ 66 w 75"/>
                <a:gd name="T13" fmla="*/ 127 h 128"/>
                <a:gd name="T14" fmla="*/ 74 w 75"/>
                <a:gd name="T15" fmla="*/ 101 h 128"/>
                <a:gd name="T16" fmla="*/ 74 w 75"/>
                <a:gd name="T17" fmla="*/ 83 h 128"/>
                <a:gd name="T18" fmla="*/ 66 w 75"/>
                <a:gd name="T19" fmla="*/ 57 h 128"/>
                <a:gd name="T20" fmla="*/ 57 w 75"/>
                <a:gd name="T21" fmla="*/ 31 h 128"/>
                <a:gd name="T22" fmla="*/ 48 w 75"/>
                <a:gd name="T23" fmla="*/ 48 h 128"/>
                <a:gd name="T24" fmla="*/ 48 w 75"/>
                <a:gd name="T25" fmla="*/ 0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128"/>
                <a:gd name="T41" fmla="*/ 0 w 75"/>
                <a:gd name="T42" fmla="*/ 0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128">
                  <a:moveTo>
                    <a:pt x="0" y="0"/>
                  </a:moveTo>
                  <a:lnTo>
                    <a:pt x="22" y="40"/>
                  </a:lnTo>
                  <a:lnTo>
                    <a:pt x="22" y="66"/>
                  </a:lnTo>
                  <a:lnTo>
                    <a:pt x="13" y="92"/>
                  </a:lnTo>
                  <a:lnTo>
                    <a:pt x="13" y="118"/>
                  </a:lnTo>
                  <a:lnTo>
                    <a:pt x="48" y="127"/>
                  </a:lnTo>
                  <a:lnTo>
                    <a:pt x="66" y="127"/>
                  </a:lnTo>
                  <a:lnTo>
                    <a:pt x="74" y="101"/>
                  </a:lnTo>
                  <a:lnTo>
                    <a:pt x="74" y="83"/>
                  </a:lnTo>
                  <a:lnTo>
                    <a:pt x="66" y="57"/>
                  </a:lnTo>
                  <a:lnTo>
                    <a:pt x="57" y="31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90" name="Form 8194">
              <a:extLst>
                <a:ext uri="{FF2B5EF4-FFF2-40B4-BE49-F238E27FC236}">
                  <a16:creationId xmlns:a16="http://schemas.microsoft.com/office/drawing/2014/main" id="{9413AA01-B337-4D1E-9BC3-60323DEB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03"/>
              <a:ext cx="278" cy="71"/>
            </a:xfrm>
            <a:custGeom>
              <a:avLst/>
              <a:gdLst>
                <a:gd name="T0" fmla="*/ 192 w 278"/>
                <a:gd name="T1" fmla="*/ 69 h 71"/>
                <a:gd name="T2" fmla="*/ 129 w 278"/>
                <a:gd name="T3" fmla="*/ 70 h 71"/>
                <a:gd name="T4" fmla="*/ 0 w 278"/>
                <a:gd name="T5" fmla="*/ 21 h 71"/>
                <a:gd name="T6" fmla="*/ 24 w 278"/>
                <a:gd name="T7" fmla="*/ 44 h 71"/>
                <a:gd name="T8" fmla="*/ 33 w 278"/>
                <a:gd name="T9" fmla="*/ 26 h 71"/>
                <a:gd name="T10" fmla="*/ 33 w 278"/>
                <a:gd name="T11" fmla="*/ 0 h 71"/>
                <a:gd name="T12" fmla="*/ 146 w 278"/>
                <a:gd name="T13" fmla="*/ 0 h 71"/>
                <a:gd name="T14" fmla="*/ 277 w 278"/>
                <a:gd name="T15" fmla="*/ 35 h 71"/>
                <a:gd name="T16" fmla="*/ 277 w 278"/>
                <a:gd name="T17" fmla="*/ 53 h 71"/>
                <a:gd name="T18" fmla="*/ 242 w 278"/>
                <a:gd name="T19" fmla="*/ 70 h 71"/>
                <a:gd name="T20" fmla="*/ 192 w 278"/>
                <a:gd name="T21" fmla="*/ 69 h 71"/>
                <a:gd name="T22" fmla="*/ 192 w 278"/>
                <a:gd name="T23" fmla="*/ 69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8"/>
                <a:gd name="T37" fmla="*/ 0 h 71"/>
                <a:gd name="T38" fmla="*/ 0 w 278"/>
                <a:gd name="T39" fmla="*/ 0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8" h="71">
                  <a:moveTo>
                    <a:pt x="192" y="69"/>
                  </a:moveTo>
                  <a:lnTo>
                    <a:pt x="129" y="70"/>
                  </a:lnTo>
                  <a:lnTo>
                    <a:pt x="0" y="21"/>
                  </a:lnTo>
                  <a:lnTo>
                    <a:pt x="24" y="44"/>
                  </a:lnTo>
                  <a:lnTo>
                    <a:pt x="33" y="26"/>
                  </a:lnTo>
                  <a:lnTo>
                    <a:pt x="33" y="0"/>
                  </a:lnTo>
                  <a:lnTo>
                    <a:pt x="146" y="0"/>
                  </a:lnTo>
                  <a:lnTo>
                    <a:pt x="277" y="35"/>
                  </a:lnTo>
                  <a:lnTo>
                    <a:pt x="277" y="53"/>
                  </a:lnTo>
                  <a:lnTo>
                    <a:pt x="242" y="70"/>
                  </a:lnTo>
                  <a:lnTo>
                    <a:pt x="192" y="6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91" name="Rechteck 8195">
              <a:extLst>
                <a:ext uri="{FF2B5EF4-FFF2-40B4-BE49-F238E27FC236}">
                  <a16:creationId xmlns:a16="http://schemas.microsoft.com/office/drawing/2014/main" id="{A018C8B0-D96C-46DC-98D5-A7D393767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152"/>
              <a:ext cx="816" cy="124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2995" name="Group 13">
            <a:extLst>
              <a:ext uri="{FF2B5EF4-FFF2-40B4-BE49-F238E27FC236}">
                <a16:creationId xmlns:a16="http://schemas.microsoft.com/office/drawing/2014/main" id="{1E4D9E5D-B634-4667-A4AD-DA002894447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973388"/>
            <a:ext cx="1676400" cy="3046412"/>
            <a:chOff x="3024" y="1873"/>
            <a:chExt cx="1056" cy="1919"/>
          </a:xfrm>
        </p:grpSpPr>
        <p:sp>
          <p:nvSpPr>
            <p:cNvPr id="8198" name="Rechteck 8197">
              <a:extLst>
                <a:ext uri="{FF2B5EF4-FFF2-40B4-BE49-F238E27FC236}">
                  <a16:creationId xmlns:a16="http://schemas.microsoft.com/office/drawing/2014/main" id="{403C1EB8-CB03-4D95-8613-5F8935EC9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112"/>
              <a:ext cx="1056" cy="1296"/>
            </a:xfrm>
            <a:prstGeom prst="rect">
              <a:avLst/>
            </a:prstGeom>
            <a:gradFill rotWithShape="0">
              <a:gsLst>
                <a:gs pos="0">
                  <a:srgbClr val="B26B00"/>
                </a:gs>
                <a:gs pos="50000">
                  <a:schemeClr val="accent1"/>
                </a:gs>
                <a:gs pos="100000">
                  <a:srgbClr val="B26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2" name="Form 8198">
              <a:extLst>
                <a:ext uri="{FF2B5EF4-FFF2-40B4-BE49-F238E27FC236}">
                  <a16:creationId xmlns:a16="http://schemas.microsoft.com/office/drawing/2014/main" id="{6A2357F5-7438-4CE4-8BEA-88A981F44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112"/>
              <a:ext cx="528" cy="192"/>
            </a:xfrm>
            <a:custGeom>
              <a:avLst/>
              <a:gdLst>
                <a:gd name="T0" fmla="*/ 528 w 21600"/>
                <a:gd name="T1" fmla="*/ 192 h 21600"/>
                <a:gd name="T2" fmla="*/ 0 w 21600"/>
                <a:gd name="T3" fmla="*/ 0 h 21600"/>
                <a:gd name="T4" fmla="*/ 528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3" name="Form 8199">
              <a:extLst>
                <a:ext uri="{FF2B5EF4-FFF2-40B4-BE49-F238E27FC236}">
                  <a16:creationId xmlns:a16="http://schemas.microsoft.com/office/drawing/2014/main" id="{82B6A5A5-7AA9-4A2B-B29B-7A4CCEAE6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112"/>
              <a:ext cx="528" cy="192"/>
            </a:xfrm>
            <a:custGeom>
              <a:avLst/>
              <a:gdLst>
                <a:gd name="T0" fmla="*/ 528 w 21600"/>
                <a:gd name="T1" fmla="*/ 0 h 21600"/>
                <a:gd name="T2" fmla="*/ 0 w 21600"/>
                <a:gd name="T3" fmla="*/ 1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4" name="Form 8200">
              <a:extLst>
                <a:ext uri="{FF2B5EF4-FFF2-40B4-BE49-F238E27FC236}">
                  <a16:creationId xmlns:a16="http://schemas.microsoft.com/office/drawing/2014/main" id="{D91E5A1B-A028-4DE3-AE63-4760FBE5E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873"/>
              <a:ext cx="528" cy="240"/>
            </a:xfrm>
            <a:custGeom>
              <a:avLst/>
              <a:gdLst>
                <a:gd name="T0" fmla="*/ 0 w 21600"/>
                <a:gd name="T1" fmla="*/ 240 h 21600"/>
                <a:gd name="T2" fmla="*/ 527 w 21600"/>
                <a:gd name="T3" fmla="*/ 0 h 21600"/>
                <a:gd name="T4" fmla="*/ 528 w 21600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5" y="22"/>
                    <a:pt x="2155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5" y="22"/>
                    <a:pt x="2155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5" name="Form 8201">
              <a:extLst>
                <a:ext uri="{FF2B5EF4-FFF2-40B4-BE49-F238E27FC236}">
                  <a16:creationId xmlns:a16="http://schemas.microsoft.com/office/drawing/2014/main" id="{E22D4288-4E06-4F13-ABA7-1DDFD7DDB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1873"/>
              <a:ext cx="529" cy="240"/>
            </a:xfrm>
            <a:custGeom>
              <a:avLst/>
              <a:gdLst>
                <a:gd name="T0" fmla="*/ 0 w 21641"/>
                <a:gd name="T1" fmla="*/ 0 h 21600"/>
                <a:gd name="T2" fmla="*/ 529 w 21641"/>
                <a:gd name="T3" fmla="*/ 240 h 21600"/>
                <a:gd name="T4" fmla="*/ 1 w 21641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41"/>
                <a:gd name="T10" fmla="*/ 0 h 21600"/>
                <a:gd name="T11" fmla="*/ 0 w 21641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1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11970" y="0"/>
                    <a:pt x="21641" y="9670"/>
                    <a:pt x="21641" y="21600"/>
                  </a:cubicBezTo>
                </a:path>
                <a:path w="21641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11970" y="0"/>
                    <a:pt x="21641" y="9670"/>
                    <a:pt x="21641" y="21600"/>
                  </a:cubicBezTo>
                  <a:lnTo>
                    <a:pt x="41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3" name="Form 8202">
              <a:extLst>
                <a:ext uri="{FF2B5EF4-FFF2-40B4-BE49-F238E27FC236}">
                  <a16:creationId xmlns:a16="http://schemas.microsoft.com/office/drawing/2014/main" id="{6C72730B-690C-4863-9A02-D7B542AE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408"/>
              <a:ext cx="576" cy="384"/>
            </a:xfrm>
            <a:custGeom>
              <a:avLst/>
              <a:gdLst>
                <a:gd name="T0" fmla="*/ 576 w 21600"/>
                <a:gd name="T1" fmla="*/ 384 h 21600"/>
                <a:gd name="T2" fmla="*/ 0 w 21600"/>
                <a:gd name="T3" fmla="*/ 0 h 21600"/>
                <a:gd name="T4" fmla="*/ 57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6B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4" name="Form 8203">
              <a:extLst>
                <a:ext uri="{FF2B5EF4-FFF2-40B4-BE49-F238E27FC236}">
                  <a16:creationId xmlns:a16="http://schemas.microsoft.com/office/drawing/2014/main" id="{09B1A956-7754-4639-8815-F60A2D02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3408"/>
              <a:ext cx="576" cy="384"/>
            </a:xfrm>
            <a:custGeom>
              <a:avLst/>
              <a:gdLst>
                <a:gd name="T0" fmla="*/ 576 w 21600"/>
                <a:gd name="T1" fmla="*/ 0 h 21600"/>
                <a:gd name="T2" fmla="*/ 0 w 21600"/>
                <a:gd name="T3" fmla="*/ 3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B26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4827" name="Group 18">
            <a:extLst>
              <a:ext uri="{FF2B5EF4-FFF2-40B4-BE49-F238E27FC236}">
                <a16:creationId xmlns:a16="http://schemas.microsoft.com/office/drawing/2014/main" id="{A939EBE7-1340-476B-AC78-D9BBEF2E48B3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057400"/>
            <a:ext cx="1676400" cy="1219200"/>
            <a:chOff x="2880" y="1296"/>
            <a:chExt cx="1056" cy="768"/>
          </a:xfrm>
        </p:grpSpPr>
        <p:sp>
          <p:nvSpPr>
            <p:cNvPr id="7177" name="Form 8205">
              <a:extLst>
                <a:ext uri="{FF2B5EF4-FFF2-40B4-BE49-F238E27FC236}">
                  <a16:creationId xmlns:a16="http://schemas.microsoft.com/office/drawing/2014/main" id="{D3D5DBFC-57C1-4C40-A040-E0B31BC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1649"/>
              <a:ext cx="336" cy="220"/>
            </a:xfrm>
            <a:custGeom>
              <a:avLst/>
              <a:gdLst>
                <a:gd name="T0" fmla="*/ 59 w 336"/>
                <a:gd name="T1" fmla="*/ 1 h 220"/>
                <a:gd name="T2" fmla="*/ 42 w 336"/>
                <a:gd name="T3" fmla="*/ 31 h 220"/>
                <a:gd name="T4" fmla="*/ 21 w 336"/>
                <a:gd name="T5" fmla="*/ 47 h 220"/>
                <a:gd name="T6" fmla="*/ 21 w 336"/>
                <a:gd name="T7" fmla="*/ 63 h 220"/>
                <a:gd name="T8" fmla="*/ 10 w 336"/>
                <a:gd name="T9" fmla="*/ 74 h 220"/>
                <a:gd name="T10" fmla="*/ 0 w 336"/>
                <a:gd name="T11" fmla="*/ 96 h 220"/>
                <a:gd name="T12" fmla="*/ 0 w 336"/>
                <a:gd name="T13" fmla="*/ 112 h 220"/>
                <a:gd name="T14" fmla="*/ 0 w 336"/>
                <a:gd name="T15" fmla="*/ 133 h 220"/>
                <a:gd name="T16" fmla="*/ 10 w 336"/>
                <a:gd name="T17" fmla="*/ 154 h 220"/>
                <a:gd name="T18" fmla="*/ 37 w 336"/>
                <a:gd name="T19" fmla="*/ 160 h 220"/>
                <a:gd name="T20" fmla="*/ 53 w 336"/>
                <a:gd name="T21" fmla="*/ 138 h 220"/>
                <a:gd name="T22" fmla="*/ 69 w 336"/>
                <a:gd name="T23" fmla="*/ 128 h 220"/>
                <a:gd name="T24" fmla="*/ 95 w 336"/>
                <a:gd name="T25" fmla="*/ 122 h 220"/>
                <a:gd name="T26" fmla="*/ 159 w 336"/>
                <a:gd name="T27" fmla="*/ 122 h 220"/>
                <a:gd name="T28" fmla="*/ 185 w 336"/>
                <a:gd name="T29" fmla="*/ 133 h 220"/>
                <a:gd name="T30" fmla="*/ 196 w 336"/>
                <a:gd name="T31" fmla="*/ 133 h 220"/>
                <a:gd name="T32" fmla="*/ 260 w 336"/>
                <a:gd name="T33" fmla="*/ 203 h 220"/>
                <a:gd name="T34" fmla="*/ 270 w 336"/>
                <a:gd name="T35" fmla="*/ 219 h 220"/>
                <a:gd name="T36" fmla="*/ 286 w 336"/>
                <a:gd name="T37" fmla="*/ 219 h 220"/>
                <a:gd name="T38" fmla="*/ 297 w 336"/>
                <a:gd name="T39" fmla="*/ 197 h 220"/>
                <a:gd name="T40" fmla="*/ 308 w 336"/>
                <a:gd name="T41" fmla="*/ 181 h 220"/>
                <a:gd name="T42" fmla="*/ 313 w 336"/>
                <a:gd name="T43" fmla="*/ 165 h 220"/>
                <a:gd name="T44" fmla="*/ 313 w 336"/>
                <a:gd name="T45" fmla="*/ 154 h 220"/>
                <a:gd name="T46" fmla="*/ 319 w 336"/>
                <a:gd name="T47" fmla="*/ 133 h 220"/>
                <a:gd name="T48" fmla="*/ 323 w 336"/>
                <a:gd name="T49" fmla="*/ 117 h 220"/>
                <a:gd name="T50" fmla="*/ 329 w 336"/>
                <a:gd name="T51" fmla="*/ 101 h 220"/>
                <a:gd name="T52" fmla="*/ 335 w 336"/>
                <a:gd name="T53" fmla="*/ 80 h 220"/>
                <a:gd name="T54" fmla="*/ 323 w 336"/>
                <a:gd name="T55" fmla="*/ 80 h 220"/>
                <a:gd name="T56" fmla="*/ 196 w 336"/>
                <a:gd name="T57" fmla="*/ 74 h 220"/>
                <a:gd name="T58" fmla="*/ 169 w 336"/>
                <a:gd name="T59" fmla="*/ 58 h 220"/>
                <a:gd name="T60" fmla="*/ 53 w 336"/>
                <a:gd name="T61" fmla="*/ 58 h 220"/>
                <a:gd name="T62" fmla="*/ 47 w 336"/>
                <a:gd name="T63" fmla="*/ 47 h 220"/>
                <a:gd name="T64" fmla="*/ 42 w 336"/>
                <a:gd name="T65" fmla="*/ 26 h 220"/>
                <a:gd name="T66" fmla="*/ 37 w 336"/>
                <a:gd name="T67" fmla="*/ 15 h 220"/>
                <a:gd name="T68" fmla="*/ 37 w 336"/>
                <a:gd name="T69" fmla="*/ 0 h 220"/>
                <a:gd name="T70" fmla="*/ 26 w 336"/>
                <a:gd name="T71" fmla="*/ 21 h 220"/>
                <a:gd name="T72" fmla="*/ 21 w 336"/>
                <a:gd name="T73" fmla="*/ 37 h 220"/>
                <a:gd name="T74" fmla="*/ 1 w 336"/>
                <a:gd name="T75" fmla="*/ 31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6"/>
                <a:gd name="T115" fmla="*/ 0 h 220"/>
                <a:gd name="T116" fmla="*/ 0 w 336"/>
                <a:gd name="T117" fmla="*/ 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6" h="220">
                  <a:moveTo>
                    <a:pt x="59" y="1"/>
                  </a:moveTo>
                  <a:lnTo>
                    <a:pt x="42" y="31"/>
                  </a:lnTo>
                  <a:lnTo>
                    <a:pt x="21" y="47"/>
                  </a:lnTo>
                  <a:lnTo>
                    <a:pt x="21" y="63"/>
                  </a:lnTo>
                  <a:lnTo>
                    <a:pt x="10" y="74"/>
                  </a:lnTo>
                  <a:lnTo>
                    <a:pt x="0" y="96"/>
                  </a:lnTo>
                  <a:lnTo>
                    <a:pt x="0" y="112"/>
                  </a:lnTo>
                  <a:lnTo>
                    <a:pt x="0" y="133"/>
                  </a:lnTo>
                  <a:lnTo>
                    <a:pt x="10" y="154"/>
                  </a:lnTo>
                  <a:lnTo>
                    <a:pt x="37" y="160"/>
                  </a:lnTo>
                  <a:lnTo>
                    <a:pt x="53" y="138"/>
                  </a:lnTo>
                  <a:lnTo>
                    <a:pt x="69" y="128"/>
                  </a:lnTo>
                  <a:lnTo>
                    <a:pt x="95" y="122"/>
                  </a:lnTo>
                  <a:lnTo>
                    <a:pt x="159" y="122"/>
                  </a:lnTo>
                  <a:lnTo>
                    <a:pt x="185" y="133"/>
                  </a:lnTo>
                  <a:lnTo>
                    <a:pt x="196" y="133"/>
                  </a:lnTo>
                  <a:lnTo>
                    <a:pt x="260" y="203"/>
                  </a:lnTo>
                  <a:lnTo>
                    <a:pt x="270" y="219"/>
                  </a:lnTo>
                  <a:lnTo>
                    <a:pt x="286" y="219"/>
                  </a:lnTo>
                  <a:lnTo>
                    <a:pt x="297" y="197"/>
                  </a:lnTo>
                  <a:lnTo>
                    <a:pt x="308" y="181"/>
                  </a:lnTo>
                  <a:lnTo>
                    <a:pt x="313" y="165"/>
                  </a:lnTo>
                  <a:lnTo>
                    <a:pt x="313" y="154"/>
                  </a:lnTo>
                  <a:lnTo>
                    <a:pt x="319" y="133"/>
                  </a:lnTo>
                  <a:lnTo>
                    <a:pt x="323" y="117"/>
                  </a:lnTo>
                  <a:lnTo>
                    <a:pt x="329" y="101"/>
                  </a:lnTo>
                  <a:lnTo>
                    <a:pt x="335" y="80"/>
                  </a:lnTo>
                  <a:lnTo>
                    <a:pt x="323" y="80"/>
                  </a:lnTo>
                  <a:lnTo>
                    <a:pt x="196" y="74"/>
                  </a:lnTo>
                  <a:lnTo>
                    <a:pt x="169" y="58"/>
                  </a:lnTo>
                  <a:lnTo>
                    <a:pt x="53" y="58"/>
                  </a:lnTo>
                  <a:lnTo>
                    <a:pt x="47" y="47"/>
                  </a:lnTo>
                  <a:lnTo>
                    <a:pt x="42" y="26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26" y="21"/>
                  </a:lnTo>
                  <a:lnTo>
                    <a:pt x="21" y="37"/>
                  </a:lnTo>
                  <a:lnTo>
                    <a:pt x="1" y="31"/>
                  </a:lnTo>
                </a:path>
              </a:pathLst>
            </a:custGeom>
            <a:gradFill rotWithShape="0">
              <a:gsLst>
                <a:gs pos="0">
                  <a:srgbClr val="DAFA8D"/>
                </a:gs>
                <a:gs pos="50000">
                  <a:srgbClr val="FFFF99"/>
                </a:gs>
                <a:gs pos="100000">
                  <a:srgbClr val="DAFA8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8" name="Form 8206">
              <a:extLst>
                <a:ext uri="{FF2B5EF4-FFF2-40B4-BE49-F238E27FC236}">
                  <a16:creationId xmlns:a16="http://schemas.microsoft.com/office/drawing/2014/main" id="{94F81B17-54C1-41EC-8337-9F7F08D5C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769"/>
              <a:ext cx="46" cy="79"/>
            </a:xfrm>
            <a:custGeom>
              <a:avLst/>
              <a:gdLst>
                <a:gd name="T0" fmla="*/ 0 w 46"/>
                <a:gd name="T1" fmla="*/ 0 h 79"/>
                <a:gd name="T2" fmla="*/ 13 w 46"/>
                <a:gd name="T3" fmla="*/ 24 h 79"/>
                <a:gd name="T4" fmla="*/ 13 w 46"/>
                <a:gd name="T5" fmla="*/ 40 h 79"/>
                <a:gd name="T6" fmla="*/ 7 w 46"/>
                <a:gd name="T7" fmla="*/ 56 h 79"/>
                <a:gd name="T8" fmla="*/ 7 w 46"/>
                <a:gd name="T9" fmla="*/ 72 h 79"/>
                <a:gd name="T10" fmla="*/ 29 w 46"/>
                <a:gd name="T11" fmla="*/ 78 h 79"/>
                <a:gd name="T12" fmla="*/ 40 w 46"/>
                <a:gd name="T13" fmla="*/ 78 h 79"/>
                <a:gd name="T14" fmla="*/ 45 w 46"/>
                <a:gd name="T15" fmla="*/ 62 h 79"/>
                <a:gd name="T16" fmla="*/ 45 w 46"/>
                <a:gd name="T17" fmla="*/ 50 h 79"/>
                <a:gd name="T18" fmla="*/ 40 w 46"/>
                <a:gd name="T19" fmla="*/ 35 h 79"/>
                <a:gd name="T20" fmla="*/ 34 w 46"/>
                <a:gd name="T21" fmla="*/ 19 h 79"/>
                <a:gd name="T22" fmla="*/ 29 w 46"/>
                <a:gd name="T23" fmla="*/ 29 h 79"/>
                <a:gd name="T24" fmla="*/ 29 w 46"/>
                <a:gd name="T25" fmla="*/ 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79"/>
                <a:gd name="T41" fmla="*/ 0 w 46"/>
                <a:gd name="T42" fmla="*/ 0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79">
                  <a:moveTo>
                    <a:pt x="0" y="0"/>
                  </a:moveTo>
                  <a:lnTo>
                    <a:pt x="13" y="24"/>
                  </a:lnTo>
                  <a:lnTo>
                    <a:pt x="13" y="40"/>
                  </a:lnTo>
                  <a:lnTo>
                    <a:pt x="7" y="56"/>
                  </a:lnTo>
                  <a:lnTo>
                    <a:pt x="7" y="72"/>
                  </a:lnTo>
                  <a:lnTo>
                    <a:pt x="29" y="78"/>
                  </a:lnTo>
                  <a:lnTo>
                    <a:pt x="40" y="7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40" y="35"/>
                  </a:lnTo>
                  <a:lnTo>
                    <a:pt x="34" y="19"/>
                  </a:lnTo>
                  <a:lnTo>
                    <a:pt x="29" y="29"/>
                  </a:lnTo>
                  <a:lnTo>
                    <a:pt x="29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9" name="Form 8207">
              <a:extLst>
                <a:ext uri="{FF2B5EF4-FFF2-40B4-BE49-F238E27FC236}">
                  <a16:creationId xmlns:a16="http://schemas.microsoft.com/office/drawing/2014/main" id="{10BEF7C5-CE9A-41A9-98CA-2597A90C1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697"/>
              <a:ext cx="170" cy="44"/>
            </a:xfrm>
            <a:custGeom>
              <a:avLst/>
              <a:gdLst>
                <a:gd name="T0" fmla="*/ 117 w 170"/>
                <a:gd name="T1" fmla="*/ 42 h 44"/>
                <a:gd name="T2" fmla="*/ 78 w 170"/>
                <a:gd name="T3" fmla="*/ 43 h 44"/>
                <a:gd name="T4" fmla="*/ 0 w 170"/>
                <a:gd name="T5" fmla="*/ 12 h 44"/>
                <a:gd name="T6" fmla="*/ 14 w 170"/>
                <a:gd name="T7" fmla="*/ 27 h 44"/>
                <a:gd name="T8" fmla="*/ 20 w 170"/>
                <a:gd name="T9" fmla="*/ 15 h 44"/>
                <a:gd name="T10" fmla="*/ 20 w 170"/>
                <a:gd name="T11" fmla="*/ 0 h 44"/>
                <a:gd name="T12" fmla="*/ 89 w 170"/>
                <a:gd name="T13" fmla="*/ 0 h 44"/>
                <a:gd name="T14" fmla="*/ 169 w 170"/>
                <a:gd name="T15" fmla="*/ 21 h 44"/>
                <a:gd name="T16" fmla="*/ 169 w 170"/>
                <a:gd name="T17" fmla="*/ 32 h 44"/>
                <a:gd name="T18" fmla="*/ 147 w 170"/>
                <a:gd name="T19" fmla="*/ 43 h 44"/>
                <a:gd name="T20" fmla="*/ 117 w 170"/>
                <a:gd name="T21" fmla="*/ 42 h 44"/>
                <a:gd name="T22" fmla="*/ 117 w 170"/>
                <a:gd name="T23" fmla="*/ 42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0"/>
                <a:gd name="T37" fmla="*/ 0 h 44"/>
                <a:gd name="T38" fmla="*/ 0 w 170"/>
                <a:gd name="T39" fmla="*/ 0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0" h="44">
                  <a:moveTo>
                    <a:pt x="117" y="42"/>
                  </a:moveTo>
                  <a:lnTo>
                    <a:pt x="78" y="43"/>
                  </a:lnTo>
                  <a:lnTo>
                    <a:pt x="0" y="12"/>
                  </a:lnTo>
                  <a:lnTo>
                    <a:pt x="14" y="27"/>
                  </a:lnTo>
                  <a:lnTo>
                    <a:pt x="20" y="15"/>
                  </a:lnTo>
                  <a:lnTo>
                    <a:pt x="20" y="0"/>
                  </a:lnTo>
                  <a:lnTo>
                    <a:pt x="89" y="0"/>
                  </a:lnTo>
                  <a:lnTo>
                    <a:pt x="169" y="21"/>
                  </a:lnTo>
                  <a:lnTo>
                    <a:pt x="169" y="32"/>
                  </a:lnTo>
                  <a:lnTo>
                    <a:pt x="147" y="43"/>
                  </a:lnTo>
                  <a:lnTo>
                    <a:pt x="117" y="4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0" name="Rechteck 8208">
              <a:extLst>
                <a:ext uri="{FF2B5EF4-FFF2-40B4-BE49-F238E27FC236}">
                  <a16:creationId xmlns:a16="http://schemas.microsoft.com/office/drawing/2014/main" id="{3E60143F-AE12-4481-BB82-9E6F6F838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1296"/>
              <a:ext cx="499" cy="76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16007" name="Group 23">
            <a:extLst>
              <a:ext uri="{FF2B5EF4-FFF2-40B4-BE49-F238E27FC236}">
                <a16:creationId xmlns:a16="http://schemas.microsoft.com/office/drawing/2014/main" id="{3844AFC5-A983-4BC1-9D19-8CC70971541D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438400"/>
            <a:ext cx="990600" cy="1143000"/>
            <a:chOff x="3216" y="1536"/>
            <a:chExt cx="624" cy="720"/>
          </a:xfrm>
        </p:grpSpPr>
        <p:sp>
          <p:nvSpPr>
            <p:cNvPr id="7173" name="Form 8210">
              <a:extLst>
                <a:ext uri="{FF2B5EF4-FFF2-40B4-BE49-F238E27FC236}">
                  <a16:creationId xmlns:a16="http://schemas.microsoft.com/office/drawing/2014/main" id="{0A8AD5AD-03A1-49DA-802D-593951F0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867"/>
              <a:ext cx="199" cy="207"/>
            </a:xfrm>
            <a:custGeom>
              <a:avLst/>
              <a:gdLst>
                <a:gd name="T0" fmla="*/ 35 w 199"/>
                <a:gd name="T1" fmla="*/ 1 h 207"/>
                <a:gd name="T2" fmla="*/ 24 w 199"/>
                <a:gd name="T3" fmla="*/ 30 h 207"/>
                <a:gd name="T4" fmla="*/ 12 w 199"/>
                <a:gd name="T5" fmla="*/ 45 h 207"/>
                <a:gd name="T6" fmla="*/ 12 w 199"/>
                <a:gd name="T7" fmla="*/ 60 h 207"/>
                <a:gd name="T8" fmla="*/ 6 w 199"/>
                <a:gd name="T9" fmla="*/ 70 h 207"/>
                <a:gd name="T10" fmla="*/ 0 w 199"/>
                <a:gd name="T11" fmla="*/ 90 h 207"/>
                <a:gd name="T12" fmla="*/ 0 w 199"/>
                <a:gd name="T13" fmla="*/ 105 h 207"/>
                <a:gd name="T14" fmla="*/ 0 w 199"/>
                <a:gd name="T15" fmla="*/ 125 h 207"/>
                <a:gd name="T16" fmla="*/ 6 w 199"/>
                <a:gd name="T17" fmla="*/ 145 h 207"/>
                <a:gd name="T18" fmla="*/ 22 w 199"/>
                <a:gd name="T19" fmla="*/ 150 h 207"/>
                <a:gd name="T20" fmla="*/ 31 w 199"/>
                <a:gd name="T21" fmla="*/ 130 h 207"/>
                <a:gd name="T22" fmla="*/ 40 w 199"/>
                <a:gd name="T23" fmla="*/ 120 h 207"/>
                <a:gd name="T24" fmla="*/ 56 w 199"/>
                <a:gd name="T25" fmla="*/ 115 h 207"/>
                <a:gd name="T26" fmla="*/ 94 w 199"/>
                <a:gd name="T27" fmla="*/ 115 h 207"/>
                <a:gd name="T28" fmla="*/ 109 w 199"/>
                <a:gd name="T29" fmla="*/ 125 h 207"/>
                <a:gd name="T30" fmla="*/ 116 w 199"/>
                <a:gd name="T31" fmla="*/ 125 h 207"/>
                <a:gd name="T32" fmla="*/ 153 w 199"/>
                <a:gd name="T33" fmla="*/ 190 h 207"/>
                <a:gd name="T34" fmla="*/ 160 w 199"/>
                <a:gd name="T35" fmla="*/ 206 h 207"/>
                <a:gd name="T36" fmla="*/ 169 w 199"/>
                <a:gd name="T37" fmla="*/ 206 h 207"/>
                <a:gd name="T38" fmla="*/ 175 w 199"/>
                <a:gd name="T39" fmla="*/ 185 h 207"/>
                <a:gd name="T40" fmla="*/ 182 w 199"/>
                <a:gd name="T41" fmla="*/ 170 h 207"/>
                <a:gd name="T42" fmla="*/ 185 w 199"/>
                <a:gd name="T43" fmla="*/ 155 h 207"/>
                <a:gd name="T44" fmla="*/ 185 w 199"/>
                <a:gd name="T45" fmla="*/ 145 h 207"/>
                <a:gd name="T46" fmla="*/ 188 w 199"/>
                <a:gd name="T47" fmla="*/ 125 h 207"/>
                <a:gd name="T48" fmla="*/ 191 w 199"/>
                <a:gd name="T49" fmla="*/ 110 h 207"/>
                <a:gd name="T50" fmla="*/ 194 w 199"/>
                <a:gd name="T51" fmla="*/ 95 h 207"/>
                <a:gd name="T52" fmla="*/ 198 w 199"/>
                <a:gd name="T53" fmla="*/ 75 h 207"/>
                <a:gd name="T54" fmla="*/ 191 w 199"/>
                <a:gd name="T55" fmla="*/ 75 h 207"/>
                <a:gd name="T56" fmla="*/ 116 w 199"/>
                <a:gd name="T57" fmla="*/ 70 h 207"/>
                <a:gd name="T58" fmla="*/ 100 w 199"/>
                <a:gd name="T59" fmla="*/ 55 h 207"/>
                <a:gd name="T60" fmla="*/ 31 w 199"/>
                <a:gd name="T61" fmla="*/ 55 h 207"/>
                <a:gd name="T62" fmla="*/ 28 w 199"/>
                <a:gd name="T63" fmla="*/ 45 h 207"/>
                <a:gd name="T64" fmla="*/ 24 w 199"/>
                <a:gd name="T65" fmla="*/ 25 h 207"/>
                <a:gd name="T66" fmla="*/ 22 w 199"/>
                <a:gd name="T67" fmla="*/ 15 h 207"/>
                <a:gd name="T68" fmla="*/ 22 w 199"/>
                <a:gd name="T69" fmla="*/ 0 h 207"/>
                <a:gd name="T70" fmla="*/ 15 w 199"/>
                <a:gd name="T71" fmla="*/ 20 h 207"/>
                <a:gd name="T72" fmla="*/ 12 w 199"/>
                <a:gd name="T73" fmla="*/ 35 h 207"/>
                <a:gd name="T74" fmla="*/ 0 w 199"/>
                <a:gd name="T75" fmla="*/ 29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9"/>
                <a:gd name="T115" fmla="*/ 0 h 207"/>
                <a:gd name="T116" fmla="*/ 0 w 199"/>
                <a:gd name="T117" fmla="*/ 0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9" h="207">
                  <a:moveTo>
                    <a:pt x="35" y="1"/>
                  </a:moveTo>
                  <a:lnTo>
                    <a:pt x="24" y="30"/>
                  </a:lnTo>
                  <a:lnTo>
                    <a:pt x="12" y="45"/>
                  </a:lnTo>
                  <a:lnTo>
                    <a:pt x="12" y="60"/>
                  </a:lnTo>
                  <a:lnTo>
                    <a:pt x="6" y="70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0" y="125"/>
                  </a:lnTo>
                  <a:lnTo>
                    <a:pt x="6" y="145"/>
                  </a:lnTo>
                  <a:lnTo>
                    <a:pt x="22" y="150"/>
                  </a:lnTo>
                  <a:lnTo>
                    <a:pt x="31" y="130"/>
                  </a:lnTo>
                  <a:lnTo>
                    <a:pt x="40" y="120"/>
                  </a:lnTo>
                  <a:lnTo>
                    <a:pt x="56" y="115"/>
                  </a:lnTo>
                  <a:lnTo>
                    <a:pt x="94" y="115"/>
                  </a:lnTo>
                  <a:lnTo>
                    <a:pt x="109" y="125"/>
                  </a:lnTo>
                  <a:lnTo>
                    <a:pt x="116" y="125"/>
                  </a:lnTo>
                  <a:lnTo>
                    <a:pt x="153" y="190"/>
                  </a:lnTo>
                  <a:lnTo>
                    <a:pt x="160" y="206"/>
                  </a:lnTo>
                  <a:lnTo>
                    <a:pt x="169" y="206"/>
                  </a:lnTo>
                  <a:lnTo>
                    <a:pt x="175" y="185"/>
                  </a:lnTo>
                  <a:lnTo>
                    <a:pt x="182" y="170"/>
                  </a:lnTo>
                  <a:lnTo>
                    <a:pt x="185" y="155"/>
                  </a:lnTo>
                  <a:lnTo>
                    <a:pt x="185" y="145"/>
                  </a:lnTo>
                  <a:lnTo>
                    <a:pt x="188" y="125"/>
                  </a:lnTo>
                  <a:lnTo>
                    <a:pt x="191" y="110"/>
                  </a:lnTo>
                  <a:lnTo>
                    <a:pt x="194" y="95"/>
                  </a:lnTo>
                  <a:lnTo>
                    <a:pt x="198" y="75"/>
                  </a:lnTo>
                  <a:lnTo>
                    <a:pt x="191" y="75"/>
                  </a:lnTo>
                  <a:lnTo>
                    <a:pt x="116" y="70"/>
                  </a:lnTo>
                  <a:lnTo>
                    <a:pt x="100" y="55"/>
                  </a:lnTo>
                  <a:lnTo>
                    <a:pt x="31" y="55"/>
                  </a:lnTo>
                  <a:lnTo>
                    <a:pt x="28" y="45"/>
                  </a:lnTo>
                  <a:lnTo>
                    <a:pt x="24" y="25"/>
                  </a:lnTo>
                  <a:lnTo>
                    <a:pt x="22" y="15"/>
                  </a:lnTo>
                  <a:lnTo>
                    <a:pt x="22" y="0"/>
                  </a:lnTo>
                  <a:lnTo>
                    <a:pt x="15" y="20"/>
                  </a:lnTo>
                  <a:lnTo>
                    <a:pt x="12" y="35"/>
                  </a:lnTo>
                  <a:lnTo>
                    <a:pt x="0" y="29"/>
                  </a:lnTo>
                </a:path>
              </a:pathLst>
            </a:custGeom>
            <a:gradFill rotWithShape="0">
              <a:gsLst>
                <a:gs pos="0">
                  <a:srgbClr val="DAFA8D"/>
                </a:gs>
                <a:gs pos="50000">
                  <a:srgbClr val="FFFF99"/>
                </a:gs>
                <a:gs pos="100000">
                  <a:srgbClr val="DAFA8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4" name="Form 8211">
              <a:extLst>
                <a:ext uri="{FF2B5EF4-FFF2-40B4-BE49-F238E27FC236}">
                  <a16:creationId xmlns:a16="http://schemas.microsoft.com/office/drawing/2014/main" id="{BC367A93-1C95-4A84-BE1D-DDB0D5F90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979"/>
              <a:ext cx="27" cy="74"/>
            </a:xfrm>
            <a:custGeom>
              <a:avLst/>
              <a:gdLst>
                <a:gd name="T0" fmla="*/ 0 w 27"/>
                <a:gd name="T1" fmla="*/ 0 h 74"/>
                <a:gd name="T2" fmla="*/ 7 w 27"/>
                <a:gd name="T3" fmla="*/ 22 h 74"/>
                <a:gd name="T4" fmla="*/ 7 w 27"/>
                <a:gd name="T5" fmla="*/ 37 h 74"/>
                <a:gd name="T6" fmla="*/ 4 w 27"/>
                <a:gd name="T7" fmla="*/ 52 h 74"/>
                <a:gd name="T8" fmla="*/ 4 w 27"/>
                <a:gd name="T9" fmla="*/ 67 h 74"/>
                <a:gd name="T10" fmla="*/ 16 w 27"/>
                <a:gd name="T11" fmla="*/ 73 h 74"/>
                <a:gd name="T12" fmla="*/ 23 w 27"/>
                <a:gd name="T13" fmla="*/ 73 h 74"/>
                <a:gd name="T14" fmla="*/ 26 w 27"/>
                <a:gd name="T15" fmla="*/ 58 h 74"/>
                <a:gd name="T16" fmla="*/ 26 w 27"/>
                <a:gd name="T17" fmla="*/ 47 h 74"/>
                <a:gd name="T18" fmla="*/ 23 w 27"/>
                <a:gd name="T19" fmla="*/ 32 h 74"/>
                <a:gd name="T20" fmla="*/ 20 w 27"/>
                <a:gd name="T21" fmla="*/ 17 h 74"/>
                <a:gd name="T22" fmla="*/ 16 w 27"/>
                <a:gd name="T23" fmla="*/ 27 h 74"/>
                <a:gd name="T24" fmla="*/ 16 w 27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74"/>
                <a:gd name="T41" fmla="*/ 0 w 27"/>
                <a:gd name="T42" fmla="*/ 0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74">
                  <a:moveTo>
                    <a:pt x="0" y="0"/>
                  </a:moveTo>
                  <a:lnTo>
                    <a:pt x="7" y="22"/>
                  </a:lnTo>
                  <a:lnTo>
                    <a:pt x="7" y="37"/>
                  </a:lnTo>
                  <a:lnTo>
                    <a:pt x="4" y="52"/>
                  </a:lnTo>
                  <a:lnTo>
                    <a:pt x="4" y="67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6" y="58"/>
                  </a:lnTo>
                  <a:lnTo>
                    <a:pt x="26" y="47"/>
                  </a:lnTo>
                  <a:lnTo>
                    <a:pt x="23" y="32"/>
                  </a:lnTo>
                  <a:lnTo>
                    <a:pt x="20" y="17"/>
                  </a:lnTo>
                  <a:lnTo>
                    <a:pt x="16" y="27"/>
                  </a:lnTo>
                  <a:lnTo>
                    <a:pt x="16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5" name="Form 8212">
              <a:extLst>
                <a:ext uri="{FF2B5EF4-FFF2-40B4-BE49-F238E27FC236}">
                  <a16:creationId xmlns:a16="http://schemas.microsoft.com/office/drawing/2014/main" id="{1105C59D-47D6-493D-882B-A87F90E5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1912"/>
              <a:ext cx="101" cy="41"/>
            </a:xfrm>
            <a:custGeom>
              <a:avLst/>
              <a:gdLst>
                <a:gd name="T0" fmla="*/ 69 w 101"/>
                <a:gd name="T1" fmla="*/ 39 h 41"/>
                <a:gd name="T2" fmla="*/ 46 w 101"/>
                <a:gd name="T3" fmla="*/ 40 h 41"/>
                <a:gd name="T4" fmla="*/ 0 w 101"/>
                <a:gd name="T5" fmla="*/ 12 h 41"/>
                <a:gd name="T6" fmla="*/ 8 w 101"/>
                <a:gd name="T7" fmla="*/ 25 h 41"/>
                <a:gd name="T8" fmla="*/ 11 w 101"/>
                <a:gd name="T9" fmla="*/ 14 h 41"/>
                <a:gd name="T10" fmla="*/ 11 w 101"/>
                <a:gd name="T11" fmla="*/ 0 h 41"/>
                <a:gd name="T12" fmla="*/ 52 w 101"/>
                <a:gd name="T13" fmla="*/ 0 h 41"/>
                <a:gd name="T14" fmla="*/ 100 w 101"/>
                <a:gd name="T15" fmla="*/ 20 h 41"/>
                <a:gd name="T16" fmla="*/ 100 w 101"/>
                <a:gd name="T17" fmla="*/ 30 h 41"/>
                <a:gd name="T18" fmla="*/ 87 w 101"/>
                <a:gd name="T19" fmla="*/ 40 h 41"/>
                <a:gd name="T20" fmla="*/ 69 w 101"/>
                <a:gd name="T21" fmla="*/ 39 h 41"/>
                <a:gd name="T22" fmla="*/ 69 w 101"/>
                <a:gd name="T23" fmla="*/ 39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41"/>
                <a:gd name="T38" fmla="*/ 0 w 101"/>
                <a:gd name="T39" fmla="*/ 0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41">
                  <a:moveTo>
                    <a:pt x="69" y="39"/>
                  </a:moveTo>
                  <a:lnTo>
                    <a:pt x="46" y="40"/>
                  </a:lnTo>
                  <a:lnTo>
                    <a:pt x="0" y="12"/>
                  </a:lnTo>
                  <a:lnTo>
                    <a:pt x="8" y="25"/>
                  </a:lnTo>
                  <a:lnTo>
                    <a:pt x="11" y="14"/>
                  </a:lnTo>
                  <a:lnTo>
                    <a:pt x="11" y="0"/>
                  </a:lnTo>
                  <a:lnTo>
                    <a:pt x="52" y="0"/>
                  </a:lnTo>
                  <a:lnTo>
                    <a:pt x="100" y="20"/>
                  </a:lnTo>
                  <a:lnTo>
                    <a:pt x="100" y="30"/>
                  </a:lnTo>
                  <a:lnTo>
                    <a:pt x="87" y="40"/>
                  </a:lnTo>
                  <a:lnTo>
                    <a:pt x="69" y="3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6" name="Rechteck 8213">
              <a:extLst>
                <a:ext uri="{FF2B5EF4-FFF2-40B4-BE49-F238E27FC236}">
                  <a16:creationId xmlns:a16="http://schemas.microsoft.com/office/drawing/2014/main" id="{69DF9FEB-19CA-40E5-B432-E9AB31B90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1536"/>
              <a:ext cx="295" cy="72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obotz Kritischer Abbr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2" name="Group 8">
            <a:extLst>
              <a:ext uri="{FF2B5EF4-FFF2-40B4-BE49-F238E27FC236}">
                <a16:creationId xmlns:a16="http://schemas.microsoft.com/office/drawing/2014/main" id="{D7B31A63-B440-42B7-B4C0-159B52C0341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92388"/>
            <a:ext cx="1676400" cy="3046412"/>
            <a:chOff x="672" y="1633"/>
            <a:chExt cx="1056" cy="1919"/>
          </a:xfrm>
        </p:grpSpPr>
        <p:sp>
          <p:nvSpPr>
            <p:cNvPr id="9217" name="Rechteck 9216">
              <a:extLst>
                <a:ext uri="{FF2B5EF4-FFF2-40B4-BE49-F238E27FC236}">
                  <a16:creationId xmlns:a16="http://schemas.microsoft.com/office/drawing/2014/main" id="{B94BF2B8-B000-4271-A77C-48E8F21B2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72"/>
              <a:ext cx="1056" cy="1296"/>
            </a:xfrm>
            <a:prstGeom prst="rect">
              <a:avLst/>
            </a:prstGeom>
            <a:gradFill rotWithShape="0">
              <a:gsLst>
                <a:gs pos="0">
                  <a:srgbClr val="B26B00"/>
                </a:gs>
                <a:gs pos="50000">
                  <a:schemeClr val="accent1"/>
                </a:gs>
                <a:gs pos="100000">
                  <a:srgbClr val="B26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5" name="Form 9217">
              <a:extLst>
                <a:ext uri="{FF2B5EF4-FFF2-40B4-BE49-F238E27FC236}">
                  <a16:creationId xmlns:a16="http://schemas.microsoft.com/office/drawing/2014/main" id="{C80CC6D7-C12B-412D-A26F-CB193130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872"/>
              <a:ext cx="528" cy="192"/>
            </a:xfrm>
            <a:custGeom>
              <a:avLst/>
              <a:gdLst>
                <a:gd name="T0" fmla="*/ 528 w 21600"/>
                <a:gd name="T1" fmla="*/ 192 h 21600"/>
                <a:gd name="T2" fmla="*/ 0 w 21600"/>
                <a:gd name="T3" fmla="*/ 0 h 21600"/>
                <a:gd name="T4" fmla="*/ 528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6" name="Form 9218">
              <a:extLst>
                <a:ext uri="{FF2B5EF4-FFF2-40B4-BE49-F238E27FC236}">
                  <a16:creationId xmlns:a16="http://schemas.microsoft.com/office/drawing/2014/main" id="{40778FCF-A8DD-4E5C-AC03-C9902CEE6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872"/>
              <a:ext cx="528" cy="192"/>
            </a:xfrm>
            <a:custGeom>
              <a:avLst/>
              <a:gdLst>
                <a:gd name="T0" fmla="*/ 528 w 21600"/>
                <a:gd name="T1" fmla="*/ 0 h 21600"/>
                <a:gd name="T2" fmla="*/ 0 w 21600"/>
                <a:gd name="T3" fmla="*/ 19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7" name="Form 9219">
              <a:extLst>
                <a:ext uri="{FF2B5EF4-FFF2-40B4-BE49-F238E27FC236}">
                  <a16:creationId xmlns:a16="http://schemas.microsoft.com/office/drawing/2014/main" id="{EA7FA588-892B-4FA7-879B-71F25442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633"/>
              <a:ext cx="528" cy="240"/>
            </a:xfrm>
            <a:custGeom>
              <a:avLst/>
              <a:gdLst>
                <a:gd name="T0" fmla="*/ 0 w 21600"/>
                <a:gd name="T1" fmla="*/ 240 h 21600"/>
                <a:gd name="T2" fmla="*/ 527 w 21600"/>
                <a:gd name="T3" fmla="*/ 0 h 21600"/>
                <a:gd name="T4" fmla="*/ 528 w 21600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5" y="22"/>
                    <a:pt x="2155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5" y="22"/>
                    <a:pt x="2155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8" name="Form 9220">
              <a:extLst>
                <a:ext uri="{FF2B5EF4-FFF2-40B4-BE49-F238E27FC236}">
                  <a16:creationId xmlns:a16="http://schemas.microsoft.com/office/drawing/2014/main" id="{E95CB400-E86E-4304-B8DA-09300475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633"/>
              <a:ext cx="529" cy="240"/>
            </a:xfrm>
            <a:custGeom>
              <a:avLst/>
              <a:gdLst>
                <a:gd name="T0" fmla="*/ 0 w 21641"/>
                <a:gd name="T1" fmla="*/ 0 h 21600"/>
                <a:gd name="T2" fmla="*/ 529 w 21641"/>
                <a:gd name="T3" fmla="*/ 240 h 21600"/>
                <a:gd name="T4" fmla="*/ 1 w 21641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41"/>
                <a:gd name="T10" fmla="*/ 0 h 21600"/>
                <a:gd name="T11" fmla="*/ 0 w 21641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1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11970" y="0"/>
                    <a:pt x="21641" y="9670"/>
                    <a:pt x="21641" y="21600"/>
                  </a:cubicBezTo>
                </a:path>
                <a:path w="21641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11970" y="0"/>
                    <a:pt x="21641" y="9670"/>
                    <a:pt x="21641" y="21600"/>
                  </a:cubicBezTo>
                  <a:lnTo>
                    <a:pt x="41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22" name="Form 9221">
              <a:extLst>
                <a:ext uri="{FF2B5EF4-FFF2-40B4-BE49-F238E27FC236}">
                  <a16:creationId xmlns:a16="http://schemas.microsoft.com/office/drawing/2014/main" id="{667947B0-27B9-40EC-806A-C33E5FD10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3168"/>
              <a:ext cx="576" cy="384"/>
            </a:xfrm>
            <a:custGeom>
              <a:avLst/>
              <a:gdLst>
                <a:gd name="T0" fmla="*/ 576 w 21600"/>
                <a:gd name="T1" fmla="*/ 384 h 21600"/>
                <a:gd name="T2" fmla="*/ 0 w 21600"/>
                <a:gd name="T3" fmla="*/ 0 h 21600"/>
                <a:gd name="T4" fmla="*/ 57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26B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23" name="Form 9222">
              <a:extLst>
                <a:ext uri="{FF2B5EF4-FFF2-40B4-BE49-F238E27FC236}">
                  <a16:creationId xmlns:a16="http://schemas.microsoft.com/office/drawing/2014/main" id="{586B1145-DD29-4816-9BCA-51A727A4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168"/>
              <a:ext cx="576" cy="384"/>
            </a:xfrm>
            <a:custGeom>
              <a:avLst/>
              <a:gdLst>
                <a:gd name="T0" fmla="*/ 576 w 21600"/>
                <a:gd name="T1" fmla="*/ 0 h 21600"/>
                <a:gd name="T2" fmla="*/ 0 w 21600"/>
                <a:gd name="T3" fmla="*/ 38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B26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292" name="Group 16">
            <a:extLst>
              <a:ext uri="{FF2B5EF4-FFF2-40B4-BE49-F238E27FC236}">
                <a16:creationId xmlns:a16="http://schemas.microsoft.com/office/drawing/2014/main" id="{B220A9FD-E9BE-4D0B-AB14-CF6DB1B81906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2927350"/>
            <a:ext cx="2997200" cy="3074988"/>
            <a:chOff x="1696" y="1844"/>
            <a:chExt cx="1888" cy="1937"/>
          </a:xfrm>
        </p:grpSpPr>
        <p:sp>
          <p:nvSpPr>
            <p:cNvPr id="9225" name="Rechteck 9224">
              <a:extLst>
                <a:ext uri="{FF2B5EF4-FFF2-40B4-BE49-F238E27FC236}">
                  <a16:creationId xmlns:a16="http://schemas.microsoft.com/office/drawing/2014/main" id="{0B2001F3-E436-4E97-BD89-2DD45B343C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80000">
              <a:off x="2048" y="2259"/>
              <a:ext cx="1297" cy="1056"/>
            </a:xfrm>
            <a:prstGeom prst="rect">
              <a:avLst/>
            </a:prstGeom>
            <a:gradFill rotWithShape="0">
              <a:gsLst>
                <a:gs pos="0">
                  <a:srgbClr val="B26B00"/>
                </a:gs>
                <a:gs pos="50000">
                  <a:schemeClr val="accent1"/>
                </a:gs>
                <a:gs pos="100000">
                  <a:srgbClr val="B26B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198" name="Form 9225">
              <a:extLst>
                <a:ext uri="{FF2B5EF4-FFF2-40B4-BE49-F238E27FC236}">
                  <a16:creationId xmlns:a16="http://schemas.microsoft.com/office/drawing/2014/main" id="{F3146DD9-BAB4-4DDF-BBC1-9D29384F7DC9}"/>
                </a:ext>
              </a:extLst>
            </p:cNvPr>
            <p:cNvSpPr>
              <a:spLocks/>
            </p:cNvSpPr>
            <p:nvPr/>
          </p:nvSpPr>
          <p:spPr bwMode="auto">
            <a:xfrm rot="-2280000">
              <a:off x="2873" y="1976"/>
              <a:ext cx="192" cy="528"/>
            </a:xfrm>
            <a:custGeom>
              <a:avLst/>
              <a:gdLst>
                <a:gd name="T0" fmla="*/ 0 w 21600"/>
                <a:gd name="T1" fmla="*/ 528 h 21600"/>
                <a:gd name="T2" fmla="*/ 191 w 21600"/>
                <a:gd name="T3" fmla="*/ 0 h 21600"/>
                <a:gd name="T4" fmla="*/ 192 w 21600"/>
                <a:gd name="T5" fmla="*/ 52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14"/>
                    <a:pt x="9602" y="61"/>
                    <a:pt x="21488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14"/>
                    <a:pt x="9602" y="61"/>
                    <a:pt x="21488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199" name="Form 9226">
              <a:extLst>
                <a:ext uri="{FF2B5EF4-FFF2-40B4-BE49-F238E27FC236}">
                  <a16:creationId xmlns:a16="http://schemas.microsoft.com/office/drawing/2014/main" id="{67FDE351-E2FD-4908-A626-E416BFCFE33F}"/>
                </a:ext>
              </a:extLst>
            </p:cNvPr>
            <p:cNvSpPr>
              <a:spLocks/>
            </p:cNvSpPr>
            <p:nvPr/>
          </p:nvSpPr>
          <p:spPr bwMode="auto">
            <a:xfrm rot="-2280000">
              <a:off x="3199" y="2392"/>
              <a:ext cx="192" cy="528"/>
            </a:xfrm>
            <a:custGeom>
              <a:avLst/>
              <a:gdLst>
                <a:gd name="T0" fmla="*/ 192 w 21600"/>
                <a:gd name="T1" fmla="*/ 528 h 21600"/>
                <a:gd name="T2" fmla="*/ 0 w 21600"/>
                <a:gd name="T3" fmla="*/ 0 h 21600"/>
                <a:gd name="T4" fmla="*/ 192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0" name="Form 9227">
              <a:extLst>
                <a:ext uri="{FF2B5EF4-FFF2-40B4-BE49-F238E27FC236}">
                  <a16:creationId xmlns:a16="http://schemas.microsoft.com/office/drawing/2014/main" id="{84B3D9E7-A02F-4885-8767-2496F8722C82}"/>
                </a:ext>
              </a:extLst>
            </p:cNvPr>
            <p:cNvSpPr>
              <a:spLocks/>
            </p:cNvSpPr>
            <p:nvPr/>
          </p:nvSpPr>
          <p:spPr bwMode="auto">
            <a:xfrm rot="-2280000">
              <a:off x="3020" y="1844"/>
              <a:ext cx="240" cy="528"/>
            </a:xfrm>
            <a:custGeom>
              <a:avLst/>
              <a:gdLst>
                <a:gd name="T0" fmla="*/ 0 w 21690"/>
                <a:gd name="T1" fmla="*/ 0 h 21600"/>
                <a:gd name="T2" fmla="*/ 240 w 21690"/>
                <a:gd name="T3" fmla="*/ 528 h 21600"/>
                <a:gd name="T4" fmla="*/ 1 w 21690"/>
                <a:gd name="T5" fmla="*/ 528 h 21600"/>
                <a:gd name="T6" fmla="*/ 0 60000 65536"/>
                <a:gd name="T7" fmla="*/ 0 60000 65536"/>
                <a:gd name="T8" fmla="*/ 0 60000 65536"/>
                <a:gd name="T9" fmla="*/ 0 w 21690"/>
                <a:gd name="T10" fmla="*/ 0 h 21600"/>
                <a:gd name="T11" fmla="*/ 0 w 2169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0" h="21600" fill="none" extrusionOk="0">
                  <a:moveTo>
                    <a:pt x="0" y="0"/>
                  </a:moveTo>
                  <a:cubicBezTo>
                    <a:pt x="30" y="0"/>
                    <a:pt x="60" y="-1"/>
                    <a:pt x="90" y="0"/>
                  </a:cubicBezTo>
                  <a:cubicBezTo>
                    <a:pt x="12019" y="0"/>
                    <a:pt x="21690" y="9670"/>
                    <a:pt x="21690" y="21600"/>
                  </a:cubicBezTo>
                </a:path>
                <a:path w="21690" h="21600" stroke="0" extrusionOk="0">
                  <a:moveTo>
                    <a:pt x="0" y="0"/>
                  </a:moveTo>
                  <a:cubicBezTo>
                    <a:pt x="30" y="0"/>
                    <a:pt x="60" y="-1"/>
                    <a:pt x="90" y="0"/>
                  </a:cubicBezTo>
                  <a:cubicBezTo>
                    <a:pt x="12019" y="0"/>
                    <a:pt x="21690" y="9670"/>
                    <a:pt x="21690" y="21600"/>
                  </a:cubicBezTo>
                  <a:lnTo>
                    <a:pt x="90" y="2160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1" name="Form 9228">
              <a:extLst>
                <a:ext uri="{FF2B5EF4-FFF2-40B4-BE49-F238E27FC236}">
                  <a16:creationId xmlns:a16="http://schemas.microsoft.com/office/drawing/2014/main" id="{6628FC1A-445C-4ED2-B4AC-88554E1A64DA}"/>
                </a:ext>
              </a:extLst>
            </p:cNvPr>
            <p:cNvSpPr>
              <a:spLocks/>
            </p:cNvSpPr>
            <p:nvPr/>
          </p:nvSpPr>
          <p:spPr bwMode="auto">
            <a:xfrm rot="-2280000">
              <a:off x="3344" y="2259"/>
              <a:ext cx="240" cy="528"/>
            </a:xfrm>
            <a:custGeom>
              <a:avLst/>
              <a:gdLst>
                <a:gd name="T0" fmla="*/ 240 w 21600"/>
                <a:gd name="T1" fmla="*/ 0 h 21600"/>
                <a:gd name="T2" fmla="*/ 0 w 21600"/>
                <a:gd name="T3" fmla="*/ 52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30" name="Form 9229">
              <a:extLst>
                <a:ext uri="{FF2B5EF4-FFF2-40B4-BE49-F238E27FC236}">
                  <a16:creationId xmlns:a16="http://schemas.microsoft.com/office/drawing/2014/main" id="{ABF25DF7-F13A-4D3E-BED6-ABBADB2F87A5}"/>
                </a:ext>
              </a:extLst>
            </p:cNvPr>
            <p:cNvSpPr>
              <a:spLocks/>
            </p:cNvSpPr>
            <p:nvPr/>
          </p:nvSpPr>
          <p:spPr bwMode="auto">
            <a:xfrm rot="-2280000">
              <a:off x="1696" y="2828"/>
              <a:ext cx="385" cy="576"/>
            </a:xfrm>
            <a:custGeom>
              <a:avLst/>
              <a:gdLst>
                <a:gd name="T0" fmla="*/ 0 w 21600"/>
                <a:gd name="T1" fmla="*/ 576 h 21600"/>
                <a:gd name="T2" fmla="*/ 384 w 21600"/>
                <a:gd name="T3" fmla="*/ 0 h 21600"/>
                <a:gd name="T4" fmla="*/ 385 w 21600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6" y="30"/>
                    <a:pt x="2154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6" y="30"/>
                    <a:pt x="21544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B26B00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231" name="Form 9230">
              <a:extLst>
                <a:ext uri="{FF2B5EF4-FFF2-40B4-BE49-F238E27FC236}">
                  <a16:creationId xmlns:a16="http://schemas.microsoft.com/office/drawing/2014/main" id="{53C3C253-529F-4980-A109-D2F7CCE3C3BA}"/>
                </a:ext>
              </a:extLst>
            </p:cNvPr>
            <p:cNvSpPr>
              <a:spLocks/>
            </p:cNvSpPr>
            <p:nvPr/>
          </p:nvSpPr>
          <p:spPr bwMode="auto">
            <a:xfrm rot="-2280000">
              <a:off x="1991" y="3205"/>
              <a:ext cx="384" cy="576"/>
            </a:xfrm>
            <a:custGeom>
              <a:avLst/>
              <a:gdLst>
                <a:gd name="T0" fmla="*/ 384 w 21600"/>
                <a:gd name="T1" fmla="*/ 576 h 21600"/>
                <a:gd name="T2" fmla="*/ 0 w 21600"/>
                <a:gd name="T3" fmla="*/ 0 h 21600"/>
                <a:gd name="T4" fmla="*/ 384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B26B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9233" name="Form 9232">
            <a:extLst>
              <a:ext uri="{FF2B5EF4-FFF2-40B4-BE49-F238E27FC236}">
                <a16:creationId xmlns:a16="http://schemas.microsoft.com/office/drawing/2014/main" id="{BA94C99B-7173-4A3A-ABF0-D913F2001C77}"/>
              </a:ext>
            </a:extLst>
          </p:cNvPr>
          <p:cNvSpPr>
            <a:spLocks/>
          </p:cNvSpPr>
          <p:nvPr/>
        </p:nvSpPr>
        <p:spPr bwMode="auto">
          <a:xfrm>
            <a:off x="4953000" y="2959100"/>
            <a:ext cx="3582988" cy="3136900"/>
          </a:xfrm>
          <a:custGeom>
            <a:avLst/>
            <a:gdLst>
              <a:gd name="T0" fmla="*/ 47 w 2257"/>
              <a:gd name="T1" fmla="*/ 635 h 1976"/>
              <a:gd name="T2" fmla="*/ 47 w 2257"/>
              <a:gd name="T3" fmla="*/ 566 h 1976"/>
              <a:gd name="T4" fmla="*/ 56 w 2257"/>
              <a:gd name="T5" fmla="*/ 444 h 1976"/>
              <a:gd name="T6" fmla="*/ 56 w 2257"/>
              <a:gd name="T7" fmla="*/ 322 h 1976"/>
              <a:gd name="T8" fmla="*/ 56 w 2257"/>
              <a:gd name="T9" fmla="*/ 270 h 1976"/>
              <a:gd name="T10" fmla="*/ 82 w 2257"/>
              <a:gd name="T11" fmla="*/ 192 h 1976"/>
              <a:gd name="T12" fmla="*/ 108 w 2257"/>
              <a:gd name="T13" fmla="*/ 148 h 1976"/>
              <a:gd name="T14" fmla="*/ 151 w 2257"/>
              <a:gd name="T15" fmla="*/ 96 h 1976"/>
              <a:gd name="T16" fmla="*/ 264 w 2257"/>
              <a:gd name="T17" fmla="*/ 61 h 1976"/>
              <a:gd name="T18" fmla="*/ 543 w 2257"/>
              <a:gd name="T19" fmla="*/ 26 h 1976"/>
              <a:gd name="T20" fmla="*/ 751 w 2257"/>
              <a:gd name="T21" fmla="*/ 9 h 1976"/>
              <a:gd name="T22" fmla="*/ 1082 w 2257"/>
              <a:gd name="T23" fmla="*/ 0 h 1976"/>
              <a:gd name="T24" fmla="*/ 1125 w 2257"/>
              <a:gd name="T25" fmla="*/ 18 h 1976"/>
              <a:gd name="T26" fmla="*/ 1682 w 2257"/>
              <a:gd name="T27" fmla="*/ 244 h 1976"/>
              <a:gd name="T28" fmla="*/ 1752 w 2257"/>
              <a:gd name="T29" fmla="*/ 418 h 1976"/>
              <a:gd name="T30" fmla="*/ 1873 w 2257"/>
              <a:gd name="T31" fmla="*/ 644 h 1976"/>
              <a:gd name="T32" fmla="*/ 2030 w 2257"/>
              <a:gd name="T33" fmla="*/ 922 h 1976"/>
              <a:gd name="T34" fmla="*/ 2160 w 2257"/>
              <a:gd name="T35" fmla="*/ 1096 h 1976"/>
              <a:gd name="T36" fmla="*/ 2204 w 2257"/>
              <a:gd name="T37" fmla="*/ 1174 h 1976"/>
              <a:gd name="T38" fmla="*/ 2230 w 2257"/>
              <a:gd name="T39" fmla="*/ 1305 h 1976"/>
              <a:gd name="T40" fmla="*/ 2239 w 2257"/>
              <a:gd name="T41" fmla="*/ 1427 h 1976"/>
              <a:gd name="T42" fmla="*/ 2247 w 2257"/>
              <a:gd name="T43" fmla="*/ 1488 h 1976"/>
              <a:gd name="T44" fmla="*/ 2247 w 2257"/>
              <a:gd name="T45" fmla="*/ 1540 h 1976"/>
              <a:gd name="T46" fmla="*/ 2247 w 2257"/>
              <a:gd name="T47" fmla="*/ 1601 h 1976"/>
              <a:gd name="T48" fmla="*/ 2256 w 2257"/>
              <a:gd name="T49" fmla="*/ 1679 h 1976"/>
              <a:gd name="T50" fmla="*/ 2256 w 2257"/>
              <a:gd name="T51" fmla="*/ 1731 h 1976"/>
              <a:gd name="T52" fmla="*/ 2256 w 2257"/>
              <a:gd name="T53" fmla="*/ 1792 h 1976"/>
              <a:gd name="T54" fmla="*/ 2221 w 2257"/>
              <a:gd name="T55" fmla="*/ 1870 h 1976"/>
              <a:gd name="T56" fmla="*/ 2160 w 2257"/>
              <a:gd name="T57" fmla="*/ 1931 h 1976"/>
              <a:gd name="T58" fmla="*/ 1673 w 2257"/>
              <a:gd name="T59" fmla="*/ 1975 h 1976"/>
              <a:gd name="T60" fmla="*/ 925 w 2257"/>
              <a:gd name="T61" fmla="*/ 1966 h 1976"/>
              <a:gd name="T62" fmla="*/ 821 w 2257"/>
              <a:gd name="T63" fmla="*/ 1749 h 1976"/>
              <a:gd name="T64" fmla="*/ 812 w 2257"/>
              <a:gd name="T65" fmla="*/ 1696 h 1976"/>
              <a:gd name="T66" fmla="*/ 804 w 2257"/>
              <a:gd name="T67" fmla="*/ 1505 h 1976"/>
              <a:gd name="T68" fmla="*/ 804 w 2257"/>
              <a:gd name="T69" fmla="*/ 1314 h 1976"/>
              <a:gd name="T70" fmla="*/ 795 w 2257"/>
              <a:gd name="T71" fmla="*/ 1192 h 1976"/>
              <a:gd name="T72" fmla="*/ 786 w 2257"/>
              <a:gd name="T73" fmla="*/ 1122 h 1976"/>
              <a:gd name="T74" fmla="*/ 769 w 2257"/>
              <a:gd name="T75" fmla="*/ 1061 h 1976"/>
              <a:gd name="T76" fmla="*/ 612 w 2257"/>
              <a:gd name="T77" fmla="*/ 896 h 1976"/>
              <a:gd name="T78" fmla="*/ 421 w 2257"/>
              <a:gd name="T79" fmla="*/ 696 h 1976"/>
              <a:gd name="T80" fmla="*/ 238 w 2257"/>
              <a:gd name="T81" fmla="*/ 731 h 1976"/>
              <a:gd name="T82" fmla="*/ 186 w 2257"/>
              <a:gd name="T83" fmla="*/ 766 h 1976"/>
              <a:gd name="T84" fmla="*/ 12 w 2257"/>
              <a:gd name="T85" fmla="*/ 705 h 1976"/>
              <a:gd name="T86" fmla="*/ 12 w 2257"/>
              <a:gd name="T87" fmla="*/ 600 h 1976"/>
              <a:gd name="T88" fmla="*/ 0 w 2257"/>
              <a:gd name="T89" fmla="*/ 536 h 19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57"/>
              <a:gd name="T136" fmla="*/ 0 h 1976"/>
              <a:gd name="T137" fmla="*/ 0 w 2257"/>
              <a:gd name="T138" fmla="*/ 0 h 19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57" h="1976">
                <a:moveTo>
                  <a:pt x="48" y="680"/>
                </a:moveTo>
                <a:lnTo>
                  <a:pt x="47" y="635"/>
                </a:lnTo>
                <a:lnTo>
                  <a:pt x="47" y="600"/>
                </a:lnTo>
                <a:lnTo>
                  <a:pt x="47" y="566"/>
                </a:lnTo>
                <a:lnTo>
                  <a:pt x="56" y="531"/>
                </a:lnTo>
                <a:lnTo>
                  <a:pt x="56" y="444"/>
                </a:lnTo>
                <a:lnTo>
                  <a:pt x="56" y="357"/>
                </a:lnTo>
                <a:lnTo>
                  <a:pt x="56" y="322"/>
                </a:lnTo>
                <a:lnTo>
                  <a:pt x="56" y="296"/>
                </a:lnTo>
                <a:lnTo>
                  <a:pt x="56" y="270"/>
                </a:lnTo>
                <a:lnTo>
                  <a:pt x="73" y="226"/>
                </a:lnTo>
                <a:lnTo>
                  <a:pt x="82" y="192"/>
                </a:lnTo>
                <a:lnTo>
                  <a:pt x="90" y="166"/>
                </a:lnTo>
                <a:lnTo>
                  <a:pt x="108" y="148"/>
                </a:lnTo>
                <a:lnTo>
                  <a:pt x="117" y="122"/>
                </a:lnTo>
                <a:lnTo>
                  <a:pt x="151" y="96"/>
                </a:lnTo>
                <a:lnTo>
                  <a:pt x="177" y="79"/>
                </a:lnTo>
                <a:lnTo>
                  <a:pt x="264" y="61"/>
                </a:lnTo>
                <a:lnTo>
                  <a:pt x="421" y="35"/>
                </a:lnTo>
                <a:lnTo>
                  <a:pt x="543" y="26"/>
                </a:lnTo>
                <a:lnTo>
                  <a:pt x="647" y="18"/>
                </a:lnTo>
                <a:lnTo>
                  <a:pt x="751" y="9"/>
                </a:lnTo>
                <a:lnTo>
                  <a:pt x="891" y="0"/>
                </a:lnTo>
                <a:lnTo>
                  <a:pt x="1082" y="0"/>
                </a:lnTo>
                <a:lnTo>
                  <a:pt x="1108" y="0"/>
                </a:lnTo>
                <a:lnTo>
                  <a:pt x="1125" y="18"/>
                </a:lnTo>
                <a:lnTo>
                  <a:pt x="1578" y="139"/>
                </a:lnTo>
                <a:lnTo>
                  <a:pt x="1682" y="244"/>
                </a:lnTo>
                <a:lnTo>
                  <a:pt x="1717" y="331"/>
                </a:lnTo>
                <a:lnTo>
                  <a:pt x="1752" y="418"/>
                </a:lnTo>
                <a:lnTo>
                  <a:pt x="1786" y="505"/>
                </a:lnTo>
                <a:lnTo>
                  <a:pt x="1873" y="644"/>
                </a:lnTo>
                <a:lnTo>
                  <a:pt x="1995" y="818"/>
                </a:lnTo>
                <a:lnTo>
                  <a:pt x="2030" y="922"/>
                </a:lnTo>
                <a:lnTo>
                  <a:pt x="2152" y="1061"/>
                </a:lnTo>
                <a:lnTo>
                  <a:pt x="2160" y="1096"/>
                </a:lnTo>
                <a:lnTo>
                  <a:pt x="2186" y="1131"/>
                </a:lnTo>
                <a:lnTo>
                  <a:pt x="2204" y="1174"/>
                </a:lnTo>
                <a:lnTo>
                  <a:pt x="2212" y="1201"/>
                </a:lnTo>
                <a:lnTo>
                  <a:pt x="2230" y="1305"/>
                </a:lnTo>
                <a:lnTo>
                  <a:pt x="2239" y="1392"/>
                </a:lnTo>
                <a:lnTo>
                  <a:pt x="2239" y="1427"/>
                </a:lnTo>
                <a:lnTo>
                  <a:pt x="2247" y="1453"/>
                </a:lnTo>
                <a:lnTo>
                  <a:pt x="2247" y="1488"/>
                </a:lnTo>
                <a:lnTo>
                  <a:pt x="2247" y="1522"/>
                </a:lnTo>
                <a:lnTo>
                  <a:pt x="2247" y="1540"/>
                </a:lnTo>
                <a:lnTo>
                  <a:pt x="2247" y="1566"/>
                </a:lnTo>
                <a:lnTo>
                  <a:pt x="2247" y="1601"/>
                </a:lnTo>
                <a:lnTo>
                  <a:pt x="2256" y="1653"/>
                </a:lnTo>
                <a:lnTo>
                  <a:pt x="2256" y="1679"/>
                </a:lnTo>
                <a:lnTo>
                  <a:pt x="2256" y="1705"/>
                </a:lnTo>
                <a:lnTo>
                  <a:pt x="2256" y="1731"/>
                </a:lnTo>
                <a:lnTo>
                  <a:pt x="2256" y="1757"/>
                </a:lnTo>
                <a:lnTo>
                  <a:pt x="2256" y="1792"/>
                </a:lnTo>
                <a:lnTo>
                  <a:pt x="2256" y="1827"/>
                </a:lnTo>
                <a:lnTo>
                  <a:pt x="2221" y="1870"/>
                </a:lnTo>
                <a:lnTo>
                  <a:pt x="2195" y="1905"/>
                </a:lnTo>
                <a:lnTo>
                  <a:pt x="2160" y="1931"/>
                </a:lnTo>
                <a:lnTo>
                  <a:pt x="2125" y="1957"/>
                </a:lnTo>
                <a:lnTo>
                  <a:pt x="1673" y="1975"/>
                </a:lnTo>
                <a:lnTo>
                  <a:pt x="943" y="1966"/>
                </a:lnTo>
                <a:lnTo>
                  <a:pt x="925" y="1966"/>
                </a:lnTo>
                <a:lnTo>
                  <a:pt x="838" y="1862"/>
                </a:lnTo>
                <a:lnTo>
                  <a:pt x="821" y="1749"/>
                </a:lnTo>
                <a:lnTo>
                  <a:pt x="812" y="1714"/>
                </a:lnTo>
                <a:lnTo>
                  <a:pt x="812" y="1696"/>
                </a:lnTo>
                <a:lnTo>
                  <a:pt x="804" y="1592"/>
                </a:lnTo>
                <a:lnTo>
                  <a:pt x="804" y="1505"/>
                </a:lnTo>
                <a:lnTo>
                  <a:pt x="804" y="1401"/>
                </a:lnTo>
                <a:lnTo>
                  <a:pt x="804" y="1314"/>
                </a:lnTo>
                <a:lnTo>
                  <a:pt x="804" y="1227"/>
                </a:lnTo>
                <a:lnTo>
                  <a:pt x="795" y="1192"/>
                </a:lnTo>
                <a:lnTo>
                  <a:pt x="795" y="1157"/>
                </a:lnTo>
                <a:lnTo>
                  <a:pt x="786" y="1122"/>
                </a:lnTo>
                <a:lnTo>
                  <a:pt x="777" y="1096"/>
                </a:lnTo>
                <a:lnTo>
                  <a:pt x="769" y="1061"/>
                </a:lnTo>
                <a:lnTo>
                  <a:pt x="751" y="1035"/>
                </a:lnTo>
                <a:lnTo>
                  <a:pt x="612" y="896"/>
                </a:lnTo>
                <a:lnTo>
                  <a:pt x="595" y="870"/>
                </a:lnTo>
                <a:lnTo>
                  <a:pt x="421" y="696"/>
                </a:lnTo>
                <a:lnTo>
                  <a:pt x="273" y="714"/>
                </a:lnTo>
                <a:lnTo>
                  <a:pt x="238" y="731"/>
                </a:lnTo>
                <a:lnTo>
                  <a:pt x="204" y="766"/>
                </a:lnTo>
                <a:lnTo>
                  <a:pt x="186" y="766"/>
                </a:lnTo>
                <a:lnTo>
                  <a:pt x="38" y="731"/>
                </a:lnTo>
                <a:lnTo>
                  <a:pt x="12" y="705"/>
                </a:lnTo>
                <a:lnTo>
                  <a:pt x="4" y="687"/>
                </a:lnTo>
                <a:lnTo>
                  <a:pt x="12" y="600"/>
                </a:lnTo>
                <a:lnTo>
                  <a:pt x="21" y="574"/>
                </a:lnTo>
                <a:lnTo>
                  <a:pt x="0" y="536"/>
                </a:lnTo>
              </a:path>
            </a:pathLst>
          </a:cu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9234" name="Rechteck 9233">
            <a:extLst>
              <a:ext uri="{FF2B5EF4-FFF2-40B4-BE49-F238E27FC236}">
                <a16:creationId xmlns:a16="http://schemas.microsoft.com/office/drawing/2014/main" id="{20298724-CC5F-4C0D-A78C-810FD868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429000"/>
            <a:ext cx="2438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96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Kritischer Abbr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Kritischer Abbr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_SWIM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0240">
            <a:extLst>
              <a:ext uri="{FF2B5EF4-FFF2-40B4-BE49-F238E27FC236}">
                <a16:creationId xmlns:a16="http://schemas.microsoft.com/office/drawing/2014/main" id="{6CE21626-88B2-42A7-905A-1E826E92695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71725"/>
            <a:ext cx="78279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Form 10241">
            <a:extLst>
              <a:ext uri="{FF2B5EF4-FFF2-40B4-BE49-F238E27FC236}">
                <a16:creationId xmlns:a16="http://schemas.microsoft.com/office/drawing/2014/main" id="{9DEAB9B9-282F-43CB-9551-B61D68C93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7.1. Abbau von Polysacchariden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Rechteck 11264">
            <a:extLst>
              <a:ext uri="{FF2B5EF4-FFF2-40B4-BE49-F238E27FC236}">
                <a16:creationId xmlns:a16="http://schemas.microsoft.com/office/drawing/2014/main" id="{B2075769-9201-4B3C-8BDE-008225978D7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"/>
            <a:ext cx="58039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rm 12288">
            <a:extLst>
              <a:ext uri="{FF2B5EF4-FFF2-40B4-BE49-F238E27FC236}">
                <a16:creationId xmlns:a16="http://schemas.microsoft.com/office/drawing/2014/main" id="{F60BAB3E-ECB5-4E0E-939E-C8B8084A1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Einführung in die Zuckerchemie</a:t>
            </a:r>
          </a:p>
        </p:txBody>
      </p:sp>
      <p:pic>
        <p:nvPicPr>
          <p:cNvPr id="12290" name="Rechteck 12289">
            <a:extLst>
              <a:ext uri="{FF2B5EF4-FFF2-40B4-BE49-F238E27FC236}">
                <a16:creationId xmlns:a16="http://schemas.microsoft.com/office/drawing/2014/main" id="{238FDEBF-0118-4283-B06D-D2520C95093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90675"/>
            <a:ext cx="310515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hteck 12290">
            <a:extLst>
              <a:ext uri="{FF2B5EF4-FFF2-40B4-BE49-F238E27FC236}">
                <a16:creationId xmlns:a16="http://schemas.microsoft.com/office/drawing/2014/main" id="{BFC57368-0CAC-4188-AC4F-7CB2C82D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685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hlink"/>
                </a:solidFill>
              </a:rPr>
              <a:t>ta 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hlink"/>
                </a:solidFill>
              </a:rPr>
              <a:t>tü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hlink"/>
                </a:solidFill>
              </a:rPr>
              <a:t>ta</a:t>
            </a:r>
          </a:p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chemeClr val="hlink"/>
                </a:solidFill>
              </a:rPr>
              <a:t>ta</a:t>
            </a:r>
          </a:p>
          <a:p>
            <a:pPr>
              <a:spcBef>
                <a:spcPct val="50000"/>
              </a:spcBef>
            </a:pPr>
            <a:endParaRPr lang="de-DE" altLang="de-DE" sz="1800">
              <a:solidFill>
                <a:schemeClr val="hlink"/>
              </a:solidFill>
            </a:endParaRPr>
          </a:p>
        </p:txBody>
      </p:sp>
      <p:pic>
        <p:nvPicPr>
          <p:cNvPr id="12292" name="Rechteck 12291">
            <a:extLst>
              <a:ext uri="{FF2B5EF4-FFF2-40B4-BE49-F238E27FC236}">
                <a16:creationId xmlns:a16="http://schemas.microsoft.com/office/drawing/2014/main" id="{07021CDA-F0E9-4157-8DED-93A2B6F0D18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66875"/>
            <a:ext cx="46386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Rechteck 12292">
            <a:extLst>
              <a:ext uri="{FF2B5EF4-FFF2-40B4-BE49-F238E27FC236}">
                <a16:creationId xmlns:a16="http://schemas.microsoft.com/office/drawing/2014/main" id="{59DFAFC8-BB6B-4030-B6DF-21FF65DB812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24325"/>
            <a:ext cx="38100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hteck 12293">
            <a:extLst>
              <a:ext uri="{FF2B5EF4-FFF2-40B4-BE49-F238E27FC236}">
                <a16:creationId xmlns:a16="http://schemas.microsoft.com/office/drawing/2014/main" id="{814C5D7B-E998-4167-A053-0BA4E09F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572000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= chair		Sesselform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ST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utoUpdateAnimBg="0"/>
      <p:bldP spid="12291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Blau-grün">
  <a:themeElements>
    <a:clrScheme name="Blau-grün 1">
      <a:dk1>
        <a:srgbClr val="003B3B"/>
      </a:dk1>
      <a:lt1>
        <a:srgbClr val="FFFFFF"/>
      </a:lt1>
      <a:dk2>
        <a:srgbClr val="00B7A5"/>
      </a:dk2>
      <a:lt2>
        <a:srgbClr val="FF99CC"/>
      </a:lt2>
      <a:accent1>
        <a:srgbClr val="FF9900"/>
      </a:accent1>
      <a:accent2>
        <a:srgbClr val="CC66FF"/>
      </a:accent2>
      <a:accent3>
        <a:srgbClr val="AAD8CF"/>
      </a:accent3>
      <a:accent4>
        <a:srgbClr val="DADADA"/>
      </a:accent4>
      <a:accent5>
        <a:srgbClr val="FFCAAA"/>
      </a:accent5>
      <a:accent6>
        <a:srgbClr val="B95CE7"/>
      </a:accent6>
      <a:hlink>
        <a:srgbClr val="D60093"/>
      </a:hlink>
      <a:folHlink>
        <a:srgbClr val="66FFFF"/>
      </a:folHlink>
    </a:clrScheme>
    <a:fontScheme name="Blau-grü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lnDef>
  </a:objectDefaults>
  <a:extraClrSchemeLst>
    <a:extraClrScheme>
      <a:clrScheme name="Blau-grün 1">
        <a:dk1>
          <a:srgbClr val="003B3B"/>
        </a:dk1>
        <a:lt1>
          <a:srgbClr val="FFFFFF"/>
        </a:lt1>
        <a:dk2>
          <a:srgbClr val="00B7A5"/>
        </a:dk2>
        <a:lt2>
          <a:srgbClr val="FF99CC"/>
        </a:lt2>
        <a:accent1>
          <a:srgbClr val="FF9900"/>
        </a:accent1>
        <a:accent2>
          <a:srgbClr val="CC66FF"/>
        </a:accent2>
        <a:accent3>
          <a:srgbClr val="AAD8CF"/>
        </a:accent3>
        <a:accent4>
          <a:srgbClr val="DADADA"/>
        </a:accent4>
        <a:accent5>
          <a:srgbClr val="FFCAAA"/>
        </a:accent5>
        <a:accent6>
          <a:srgbClr val="B95CE7"/>
        </a:accent6>
        <a:hlink>
          <a:srgbClr val="D6009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-grün 2">
        <a:dk1>
          <a:srgbClr val="000000"/>
        </a:dk1>
        <a:lt1>
          <a:srgbClr val="FFFFFF"/>
        </a:lt1>
        <a:dk2>
          <a:srgbClr val="006699"/>
        </a:dk2>
        <a:lt2>
          <a:srgbClr val="99D0D6"/>
        </a:lt2>
        <a:accent1>
          <a:srgbClr val="33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B92D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-grü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39393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C:\MSOFFICE\VORLAGEN\Präsentationslayouts\Blau-grün.pot</Template>
  <TotalTime>0</TotalTime>
  <Words>83</Words>
  <Application>Microsoft Office PowerPoint</Application>
  <PresentationFormat>Bildschirmpräsentation (4:3)</PresentationFormat>
  <Paragraphs>23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Arial</vt:lpstr>
      <vt:lpstr>+mj-lt</vt:lpstr>
      <vt:lpstr>+mj-ea</vt:lpstr>
      <vt:lpstr>+mj-cs</vt:lpstr>
      <vt:lpstr>+mn-lt</vt:lpstr>
      <vt:lpstr>+mn-ea</vt:lpstr>
      <vt:lpstr>+mn-cs</vt:lpstr>
      <vt:lpstr>Monotype Sorts</vt:lpstr>
      <vt:lpstr>Times New Roman</vt:lpstr>
      <vt:lpstr>Blau-grün</vt:lpstr>
      <vt:lpstr>Mikrobiologie 5</vt:lpstr>
      <vt:lpstr>Leuchtbakterientest</vt:lpstr>
      <vt:lpstr>PowerPoint-Präsentation</vt:lpstr>
      <vt:lpstr>7. Abbau von Müll und  Fremdstoffen</vt:lpstr>
      <vt:lpstr>PowerPoint-Präsentation</vt:lpstr>
      <vt:lpstr>PowerPoint-Präsentation</vt:lpstr>
      <vt:lpstr>7.1. Abbau von Polysacchariden</vt:lpstr>
      <vt:lpstr>PowerPoint-Präsentation</vt:lpstr>
      <vt:lpstr>Einführung in die Zuckerchemie</vt:lpstr>
      <vt:lpstr>Übersicht über die Zucker</vt:lpstr>
      <vt:lpstr>Saccharose</vt:lpstr>
      <vt:lpstr>PowerPoint-Präsentation</vt:lpstr>
      <vt:lpstr>PowerPoint-Präsentation</vt:lpstr>
      <vt:lpstr>PowerPoint-Präsentation</vt:lpstr>
      <vt:lpstr>PowerPoint-Präsentation</vt:lpstr>
      <vt:lpstr>7.1.4. Pektin und Agar</vt:lpstr>
      <vt:lpstr>PowerPoint-Präsentation</vt:lpstr>
      <vt:lpstr>PowerPoint-Präsentation</vt:lpstr>
      <vt:lpstr>PowerPoint-Präsentation</vt:lpstr>
      <vt:lpstr>PowerPoint-Präsentation</vt:lpstr>
      <vt:lpstr>7.1.5 Chitin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7.2. Lignin</vt:lpstr>
      <vt:lpstr>PowerPoint-Präsentation</vt:lpstr>
      <vt:lpstr>7.3. Lipide</vt:lpstr>
      <vt:lpstr>PowerPoint-Präsentation</vt:lpstr>
      <vt:lpstr>7.4. Proteine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Mikrobiologie 5</dc:title>
  <dc:creator>Alexander Voigts</dc:creator>
  <cp:lastModifiedBy>Alexander Voigts</cp:lastModifiedBy>
  <cp:revision>14</cp:revision>
  <dcterms:created xsi:type="dcterms:W3CDTF">1995-06-17T23:31:02Z</dcterms:created>
  <dcterms:modified xsi:type="dcterms:W3CDTF">2020-01-26T12:11:31Z</dcterms:modified>
</cp:coreProperties>
</file>