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CC0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9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hteck 2049">
            <a:extLst>
              <a:ext uri="{FF2B5EF4-FFF2-40B4-BE49-F238E27FC236}">
                <a16:creationId xmlns:a16="http://schemas.microsoft.com/office/drawing/2014/main" id="{671B46F6-0E23-452E-929E-B83FAF462EB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endParaRPr lang="de-DE" altLang="de-DE"/>
          </a:p>
        </p:txBody>
      </p:sp>
      <p:sp>
        <p:nvSpPr>
          <p:cNvPr id="4099" name="Rechteck 2050">
            <a:extLst>
              <a:ext uri="{FF2B5EF4-FFF2-40B4-BE49-F238E27FC236}">
                <a16:creationId xmlns:a16="http://schemas.microsoft.com/office/drawing/2014/main" id="{63D723B6-F186-4130-96A4-9D38860AA16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endParaRPr lang="de-DE" altLang="de-DE"/>
          </a:p>
        </p:txBody>
      </p:sp>
      <p:sp>
        <p:nvSpPr>
          <p:cNvPr id="4100" name="Rechteck 2051">
            <a:extLst>
              <a:ext uri="{FF2B5EF4-FFF2-40B4-BE49-F238E27FC236}">
                <a16:creationId xmlns:a16="http://schemas.microsoft.com/office/drawing/2014/main" id="{EB5E5578-5065-4FAB-BD96-82671F16DF8A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hteck 2052">
            <a:extLst>
              <a:ext uri="{FF2B5EF4-FFF2-40B4-BE49-F238E27FC236}">
                <a16:creationId xmlns:a16="http://schemas.microsoft.com/office/drawing/2014/main" id="{4329E378-DB6B-4033-A71A-696775E8FEC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102" name="Rechteck 2053">
            <a:extLst>
              <a:ext uri="{FF2B5EF4-FFF2-40B4-BE49-F238E27FC236}">
                <a16:creationId xmlns:a16="http://schemas.microsoft.com/office/drawing/2014/main" id="{F82B39D3-9048-4AE9-A7E9-DD6AB05666F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endParaRPr lang="de-DE" altLang="de-DE"/>
          </a:p>
        </p:txBody>
      </p:sp>
      <p:sp>
        <p:nvSpPr>
          <p:cNvPr id="2055" name="Rechteck 2054">
            <a:extLst>
              <a:ext uri="{FF2B5EF4-FFF2-40B4-BE49-F238E27FC236}">
                <a16:creationId xmlns:a16="http://schemas.microsoft.com/office/drawing/2014/main" id="{3AB2F631-23DD-48A2-A6EE-1FD19508E6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fld id="{494D8758-A960-4B8B-B747-016FD30BC181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rtlCol="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B683BC95-045A-4BB5-BF5F-0E3A7C0863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A82AF0-8634-440A-9BF7-A5C38D0D4B36}" type="datetimeFigureOut">
              <a:rPr lang="de-DE" altLang="de-DE"/>
              <a:pPr/>
              <a:t>22.10.2017</a:t>
            </a:fld>
            <a:endParaRPr lang="de-DE" alt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11EFCA6-6CFF-4ACC-B65B-3AB58477DD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F211334-308F-4540-A22B-FE0D2856FF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2CD185-2DD5-472C-A62D-D13267EE880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32863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F80C4B2-BFC7-4C6A-B9DB-9912565DFD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AFFEE6-EBBB-499D-8907-DEF7918C1974}" type="datetimeFigureOut">
              <a:rPr lang="de-DE" altLang="de-DE"/>
              <a:pPr/>
              <a:t>22.10.2017</a:t>
            </a:fld>
            <a:endParaRPr lang="de-DE" alt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592E5D7-D52A-4CAA-9A57-71BE48F1C8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BF0B557-2855-4960-934E-1AEBB4A48E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42096B-3DCE-4F75-B53B-11E5D163E06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57610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CF341FB-D9C2-4FB5-9251-3CC6D70A9D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57523-EB21-4F41-889F-55E0B7B90A30}" type="datetimeFigureOut">
              <a:rPr lang="de-DE" altLang="de-DE"/>
              <a:pPr/>
              <a:t>22.10.2017</a:t>
            </a:fld>
            <a:endParaRPr lang="de-DE" alt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23266F3-E870-4A76-9EB3-FB0D6B1CCD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CB918F3-FE84-440B-8FC2-F000EBD529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E8E357-C454-407D-B720-39FFFD8D795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19052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rm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1FD417D-5765-488C-9C7D-458700EB1C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1A7640-B6F4-4CAF-A5B1-796D3B3DA215}" type="datetimeFigureOut">
              <a:rPr lang="de-DE" altLang="de-DE"/>
              <a:pPr/>
              <a:t>22.10.2017</a:t>
            </a:fld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2F51D2B-33D7-473A-9AAB-51F04401E8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055792C-BA8D-4FB0-8312-BC284DED39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64DDBE-0D3B-4E38-B5FE-95F0972AB8A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55838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Form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rm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Form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5086AF7-9087-421C-84DB-E728DBDD60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27BD41-8BA6-40C0-8351-4E4B5552F2A4}" type="datetimeFigureOut">
              <a:rPr lang="de-DE" altLang="de-DE"/>
              <a:pPr/>
              <a:t>22.10.2017</a:t>
            </a:fld>
            <a:endParaRPr lang="de-DE" alt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76BBEFE-35EA-4D81-943F-89E6C34F3A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81D3780-2B53-479A-8FD4-1AD0CFAD7B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CAB7F1-F1F9-4D29-BAFC-59A7196F7DF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58903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A03A38A-2C1E-4329-94D3-537C6E2D5D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15CD09-F327-439C-9C46-5082625EB6BD}" type="datetimeFigureOut">
              <a:rPr lang="de-DE" altLang="de-DE"/>
              <a:pPr/>
              <a:t>22.10.2017</a:t>
            </a:fld>
            <a:endParaRPr lang="de-DE" alt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D928510-19AB-4CDC-920C-DC0A2278CF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8227A55-C2D9-4A23-973E-6E0D1CDA28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EFDE3F-219C-47BA-A26E-BE3281B34A7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14679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EFC14CAC-3BD9-42F6-AFF8-6068586769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CF255C-F24F-4338-8DB4-AEF75494AEC1}" type="datetimeFigureOut">
              <a:rPr lang="de-DE" altLang="de-DE"/>
              <a:pPr/>
              <a:t>22.10.2017</a:t>
            </a:fld>
            <a:endParaRPr lang="de-DE" alt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1622BE8-0BC2-48AC-895E-C603140B17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AF08C63-A357-4985-A978-A4D549052A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62B92C-495F-4B92-BCAC-666D7FD032D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74890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rm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08C60E2-17C0-46D4-87D7-51F1A4CF9C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88FC07-750D-48A1-A1D8-2D3F3078E300}" type="datetimeFigureOut">
              <a:rPr lang="de-DE" altLang="de-DE"/>
              <a:pPr/>
              <a:t>22.10.2017</a:t>
            </a:fld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6039EA5-1112-4901-86C1-9BB7A6DEB2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2ACBEC4-9D37-40A5-9B24-91C155ABCE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91ADD0-6C95-449D-B9E7-84EB8699541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4071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Form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9CD23CD-48CE-4E18-BC3A-C4D5D595E4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A61EED-0951-4462-9E50-E9EA9E6CD072}" type="datetimeFigureOut">
              <a:rPr lang="de-DE" altLang="de-DE"/>
              <a:pPr/>
              <a:t>22.10.2017</a:t>
            </a:fld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0A83C59-F2A6-4BD0-97C0-94E8C3AB36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D9C03E0-5676-41F0-88AD-8983B84576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D14A0F-2E07-4AEC-A7E4-1188EE51D1E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39677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hteck 1025">
            <a:extLst>
              <a:ext uri="{FF2B5EF4-FFF2-40B4-BE49-F238E27FC236}">
                <a16:creationId xmlns:a16="http://schemas.microsoft.com/office/drawing/2014/main" id="{A7702A6A-9139-49A7-B5BA-9C57C2010F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das Titelformat zu bearbeiten</a:t>
            </a:r>
          </a:p>
        </p:txBody>
      </p:sp>
      <p:sp>
        <p:nvSpPr>
          <p:cNvPr id="1027" name="Rechteck 1026">
            <a:extLst>
              <a:ext uri="{FF2B5EF4-FFF2-40B4-BE49-F238E27FC236}">
                <a16:creationId xmlns:a16="http://schemas.microsoft.com/office/drawing/2014/main" id="{2884FB46-6C35-4F0B-9340-D7D814B9D1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hteck 1027">
            <a:extLst>
              <a:ext uri="{FF2B5EF4-FFF2-40B4-BE49-F238E27FC236}">
                <a16:creationId xmlns:a16="http://schemas.microsoft.com/office/drawing/2014/main" id="{D24D8375-EE76-4833-8F43-8684779994A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3E0423B9-E3EF-4B3E-A29A-B560A224ECDF}" type="datetimeFigureOut">
              <a:rPr lang="de-DE" altLang="de-DE"/>
              <a:pPr/>
              <a:t>22.10.2017</a:t>
            </a:fld>
            <a:endParaRPr lang="de-DE" altLang="de-DE"/>
          </a:p>
        </p:txBody>
      </p:sp>
      <p:sp>
        <p:nvSpPr>
          <p:cNvPr id="1029" name="Rechteck 1028">
            <a:extLst>
              <a:ext uri="{FF2B5EF4-FFF2-40B4-BE49-F238E27FC236}">
                <a16:creationId xmlns:a16="http://schemas.microsoft.com/office/drawing/2014/main" id="{0E702D50-66E5-4287-952A-C7CED5423B6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de-DE" altLang="de-DE"/>
          </a:p>
        </p:txBody>
      </p:sp>
      <p:sp>
        <p:nvSpPr>
          <p:cNvPr id="1030" name="Rechteck 1029">
            <a:extLst>
              <a:ext uri="{FF2B5EF4-FFF2-40B4-BE49-F238E27FC236}">
                <a16:creationId xmlns:a16="http://schemas.microsoft.com/office/drawing/2014/main" id="{B1D6747B-4F17-4106-B252-251AC192171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EBF46BC-607C-4E0C-96C8-B7BED730EF16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2pPr>
      <a:lvl3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3pPr>
      <a:lvl4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4pPr>
      <a:lvl5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5pPr>
      <a:lvl6pPr marL="8001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6pPr>
      <a:lvl7pPr marL="12573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7pPr>
      <a:lvl8pPr marL="17145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8pPr>
      <a:lvl9pPr marL="21717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3.wav"/><Relationship Id="rId7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emf"/><Relationship Id="rId5" Type="http://schemas.openxmlformats.org/officeDocument/2006/relationships/audio" Target="../media/audio5.wav"/><Relationship Id="rId10" Type="http://schemas.openxmlformats.org/officeDocument/2006/relationships/image" Target="../media/image6.emf"/><Relationship Id="rId4" Type="http://schemas.openxmlformats.org/officeDocument/2006/relationships/audio" Target="../media/audio4.wav"/><Relationship Id="rId9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Form 3072">
            <a:extLst>
              <a:ext uri="{FF2B5EF4-FFF2-40B4-BE49-F238E27FC236}">
                <a16:creationId xmlns:a16="http://schemas.microsoft.com/office/drawing/2014/main" id="{0730AB47-D8B7-46DF-B086-171EB287ADC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maze" charset="0"/>
                <a:cs typeface="Arial" panose="020B0604020202020204" pitchFamily="34" charset="0"/>
              </a:rPr>
              <a:t>Hochmoor</a:t>
            </a:r>
          </a:p>
        </p:txBody>
      </p:sp>
      <p:sp>
        <p:nvSpPr>
          <p:cNvPr id="3074" name="Form 3073">
            <a:extLst>
              <a:ext uri="{FF2B5EF4-FFF2-40B4-BE49-F238E27FC236}">
                <a16:creationId xmlns:a16="http://schemas.microsoft.com/office/drawing/2014/main" id="{37909918-980F-4D68-9CCD-04A6EDF7572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pPr marL="342900" indent="-342900" defTabSz="914400"/>
            <a:r>
              <a:rPr lang="de-DE" altLang="de-DE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maze" charset="0"/>
                <a:cs typeface="Arial" panose="020B0604020202020204" pitchFamily="34" charset="0"/>
              </a:rPr>
              <a:t>aus der Reihe der Fauna - Prüfungsvorbereitungspräsentationen bei Professor Miotk von </a:t>
            </a:r>
          </a:p>
          <a:p>
            <a:pPr marL="342900" indent="-342900" defTabSz="914400"/>
            <a:r>
              <a:rPr lang="de-DE" altLang="de-DE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maze" charset="0"/>
                <a:cs typeface="Arial" panose="020B0604020202020204" pitchFamily="34" charset="0"/>
              </a:rPr>
              <a:t>Alexander Voigts ©  1999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ochmo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 autoUpdateAnimBg="0"/>
      <p:bldP spid="3074" grpId="0" build="p" bldLvl="5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Rechteck 4096">
            <a:extLst>
              <a:ext uri="{FF2B5EF4-FFF2-40B4-BE49-F238E27FC236}">
                <a16:creationId xmlns:a16="http://schemas.microsoft.com/office/drawing/2014/main" id="{EEF057AC-E80D-4B40-9D56-BA30D098E18F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468313"/>
            <a:ext cx="1439863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hteck 4097">
            <a:extLst>
              <a:ext uri="{FF2B5EF4-FFF2-40B4-BE49-F238E27FC236}">
                <a16:creationId xmlns:a16="http://schemas.microsoft.com/office/drawing/2014/main" id="{31D96383-FAD4-427A-A831-1BF01C16D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1143000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Birkhuhn</a:t>
            </a:r>
          </a:p>
        </p:txBody>
      </p:sp>
      <p:pic>
        <p:nvPicPr>
          <p:cNvPr id="4099" name="Rechteck 4098">
            <a:extLst>
              <a:ext uri="{FF2B5EF4-FFF2-40B4-BE49-F238E27FC236}">
                <a16:creationId xmlns:a16="http://schemas.microsoft.com/office/drawing/2014/main" id="{D017813F-B291-4CDC-A768-BE08580A3BE6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2301875"/>
            <a:ext cx="188277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hteck 4099">
            <a:extLst>
              <a:ext uri="{FF2B5EF4-FFF2-40B4-BE49-F238E27FC236}">
                <a16:creationId xmlns:a16="http://schemas.microsoft.com/office/drawing/2014/main" id="{C4692F52-05C4-4E3D-A1D3-D7573C7A6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8956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Kreuzotter</a:t>
            </a:r>
          </a:p>
        </p:txBody>
      </p:sp>
      <p:pic>
        <p:nvPicPr>
          <p:cNvPr id="4101" name="Rechteck 4100">
            <a:extLst>
              <a:ext uri="{FF2B5EF4-FFF2-40B4-BE49-F238E27FC236}">
                <a16:creationId xmlns:a16="http://schemas.microsoft.com/office/drawing/2014/main" id="{8FAA425C-F6CF-49D7-9A87-8755DB57FCAC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013" y="663575"/>
            <a:ext cx="1379537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Rechteck 4101">
            <a:extLst>
              <a:ext uri="{FF2B5EF4-FFF2-40B4-BE49-F238E27FC236}">
                <a16:creationId xmlns:a16="http://schemas.microsoft.com/office/drawing/2014/main" id="{F3FC310F-72B0-4C65-90BF-EDBD2F51BFB4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4278313"/>
            <a:ext cx="1706563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hteck 4102">
            <a:extLst>
              <a:ext uri="{FF2B5EF4-FFF2-40B4-BE49-F238E27FC236}">
                <a16:creationId xmlns:a16="http://schemas.microsoft.com/office/drawing/2014/main" id="{F3C1E4BA-2157-47F3-8C6E-8075259B6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12192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Sumpfohreule</a:t>
            </a:r>
          </a:p>
        </p:txBody>
      </p:sp>
      <p:sp>
        <p:nvSpPr>
          <p:cNvPr id="4104" name="Rechteck 4103">
            <a:extLst>
              <a:ext uri="{FF2B5EF4-FFF2-40B4-BE49-F238E27FC236}">
                <a16:creationId xmlns:a16="http://schemas.microsoft.com/office/drawing/2014/main" id="{ADE26498-6045-4F08-AF7D-FC9110F6A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49530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Moorfrosch</a:t>
            </a:r>
          </a:p>
        </p:txBody>
      </p:sp>
      <p:pic>
        <p:nvPicPr>
          <p:cNvPr id="4105" name="Rechteck 4104">
            <a:extLst>
              <a:ext uri="{FF2B5EF4-FFF2-40B4-BE49-F238E27FC236}">
                <a16:creationId xmlns:a16="http://schemas.microsoft.com/office/drawing/2014/main" id="{A921694B-88E6-46B9-A307-ECB77D3BD89D}"/>
              </a:ext>
            </a:extLst>
          </p:cNvPr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3897313"/>
            <a:ext cx="19272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Rechteck 4105">
            <a:extLst>
              <a:ext uri="{FF2B5EF4-FFF2-40B4-BE49-F238E27FC236}">
                <a16:creationId xmlns:a16="http://schemas.microsoft.com/office/drawing/2014/main" id="{6960B8AA-CF4E-447E-92AA-F7A850F68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4343400"/>
            <a:ext cx="1979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Moorgelbling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aprojekto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aprojekto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aprojekto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aprojekto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erschläg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aprojekto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löck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103" grpId="0" autoUpdateAnimBg="0"/>
      <p:bldP spid="4104" grpId="0" autoUpdateAnimBg="0"/>
      <p:bldP spid="4106" grpId="0" autoUpdateAnimBg="0"/>
    </p:bldLst>
  </p:timing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eere Präsentation">
      <a:majorFont>
        <a:latin typeface="+mj-lt"/>
        <a:ea typeface="+mj-ea"/>
        <a:cs typeface="+mj-cs"/>
      </a:majorFont>
      <a:minorFont>
        <a:latin typeface="+mn-lt"/>
        <a:ea typeface="+mn-ea"/>
        <a:cs typeface="+mn-cs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anchor="t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de-DE" sz="2400" b="0" i="0" u="none" strike="noStrike" baseline="0">
            <a:solidFill>
              <a:schemeClr val="tx1">
                <a:alpha val="100000"/>
              </a:schemeClr>
            </a:solidFill>
            <a:effectLst/>
            <a:latin typeface="Times New Roman"/>
            <a:cs typeface="Arial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anchor="t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de-DE" sz="2400" b="0" i="0" u="none" strike="noStrike" baseline="0">
            <a:solidFill>
              <a:schemeClr val="tx1">
                <a:alpha val="100000"/>
              </a:schemeClr>
            </a:solidFill>
            <a:effectLst/>
            <a:latin typeface="Times New Roman"/>
            <a:cs typeface="Arial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C:\MSOffice\Vorlagen\Leere Präsentation.pot</Template>
  <TotalTime>0</TotalTime>
  <Words>21</Words>
  <Application>Microsoft Office PowerPoint</Application>
  <PresentationFormat>Bildschirmpräsentation (4:3)</PresentationFormat>
  <Paragraphs>8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12" baseType="lpstr">
      <vt:lpstr>Arial</vt:lpstr>
      <vt:lpstr>+mj-lt</vt:lpstr>
      <vt:lpstr>+mj-ea</vt:lpstr>
      <vt:lpstr>+mj-cs</vt:lpstr>
      <vt:lpstr>+mn-lt</vt:lpstr>
      <vt:lpstr>+mn-ea</vt:lpstr>
      <vt:lpstr>+mn-cs</vt:lpstr>
      <vt:lpstr>Times New Roman</vt:lpstr>
      <vt:lpstr>Amaze</vt:lpstr>
      <vt:lpstr>Leere Präsentation</vt:lpstr>
      <vt:lpstr>Hochmoor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Hochmoor</dc:title>
  <dc:creator>Alexander Voigts</dc:creator>
  <cp:lastModifiedBy>Alexander Voigts</cp:lastModifiedBy>
  <cp:revision>3</cp:revision>
  <dcterms:created xsi:type="dcterms:W3CDTF">1995-06-17T23:31:02Z</dcterms:created>
  <dcterms:modified xsi:type="dcterms:W3CDTF">2017-10-22T08:45:36Z</dcterms:modified>
</cp:coreProperties>
</file>